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5" r:id="rId1"/>
    <p:sldMasterId id="2147483686" r:id="rId2"/>
  </p:sldMasterIdLst>
  <p:notesMasterIdLst>
    <p:notesMasterId r:id="rId62"/>
  </p:notesMasterIdLst>
  <p:sldIdLst>
    <p:sldId id="1987" r:id="rId3"/>
    <p:sldId id="1885" r:id="rId4"/>
    <p:sldId id="1991" r:id="rId5"/>
    <p:sldId id="1992" r:id="rId6"/>
    <p:sldId id="1993" r:id="rId7"/>
    <p:sldId id="1994" r:id="rId8"/>
    <p:sldId id="1995" r:id="rId9"/>
    <p:sldId id="1996" r:id="rId10"/>
    <p:sldId id="1997" r:id="rId11"/>
    <p:sldId id="1998" r:id="rId12"/>
    <p:sldId id="1999" r:id="rId13"/>
    <p:sldId id="2000" r:id="rId14"/>
    <p:sldId id="2001" r:id="rId15"/>
    <p:sldId id="2002" r:id="rId16"/>
    <p:sldId id="2003" r:id="rId17"/>
    <p:sldId id="2004" r:id="rId18"/>
    <p:sldId id="2005" r:id="rId19"/>
    <p:sldId id="2006" r:id="rId20"/>
    <p:sldId id="1990" r:id="rId21"/>
    <p:sldId id="258" r:id="rId22"/>
    <p:sldId id="2030" r:id="rId23"/>
    <p:sldId id="2029" r:id="rId24"/>
    <p:sldId id="2024" r:id="rId25"/>
    <p:sldId id="2025" r:id="rId26"/>
    <p:sldId id="2026" r:id="rId27"/>
    <p:sldId id="2027" r:id="rId28"/>
    <p:sldId id="2050" r:id="rId29"/>
    <p:sldId id="2028" r:id="rId30"/>
    <p:sldId id="2048" r:id="rId31"/>
    <p:sldId id="2049" r:id="rId32"/>
    <p:sldId id="2051" r:id="rId33"/>
    <p:sldId id="2053" r:id="rId34"/>
    <p:sldId id="2054" r:id="rId35"/>
    <p:sldId id="2055" r:id="rId36"/>
    <p:sldId id="2052" r:id="rId37"/>
    <p:sldId id="2044" r:id="rId38"/>
    <p:sldId id="2057" r:id="rId39"/>
    <p:sldId id="2058" r:id="rId40"/>
    <p:sldId id="257" r:id="rId41"/>
    <p:sldId id="2059" r:id="rId42"/>
    <p:sldId id="2060" r:id="rId43"/>
    <p:sldId id="2063" r:id="rId44"/>
    <p:sldId id="2064" r:id="rId45"/>
    <p:sldId id="2045" r:id="rId46"/>
    <p:sldId id="2046" r:id="rId47"/>
    <p:sldId id="2011" r:id="rId48"/>
    <p:sldId id="2012" r:id="rId49"/>
    <p:sldId id="2034" r:id="rId50"/>
    <p:sldId id="2035" r:id="rId51"/>
    <p:sldId id="2036" r:id="rId52"/>
    <p:sldId id="2037" r:id="rId53"/>
    <p:sldId id="2033" r:id="rId54"/>
    <p:sldId id="2038" r:id="rId55"/>
    <p:sldId id="2039" r:id="rId56"/>
    <p:sldId id="2040" r:id="rId57"/>
    <p:sldId id="2041" r:id="rId58"/>
    <p:sldId id="2020" r:id="rId59"/>
    <p:sldId id="2061" r:id="rId60"/>
    <p:sldId id="2062" r:id="rId61"/>
  </p:sldIdLst>
  <p:sldSz cx="12192000" cy="6858000"/>
  <p:notesSz cx="7559675" cy="106918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5CFC"/>
    <a:srgbClr val="FFFFCC"/>
    <a:srgbClr val="F2F2F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F3A4E9-2CF1-426D-ABF8-0244543B6FB1}">
  <a:tblStyle styleId="{E1F3A4E9-2CF1-426D-ABF8-0244543B6F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5620"/>
    <p:restoredTop sz="94660"/>
  </p:normalViewPr>
  <p:slideViewPr>
    <p:cSldViewPr snapToGrid="0" showGuides="1">
      <p:cViewPr varScale="1">
        <p:scale>
          <a:sx n="78" d="100"/>
          <a:sy n="78" d="100"/>
        </p:scale>
        <p:origin x="1301" y="6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민석" userId="9117a6a68e2220c4" providerId="LiveId" clId="{9B5E17D7-2C11-4BAE-8733-33AF5CD04BB0}"/>
    <pc:docChg chg="modSld">
      <pc:chgData name="김 민석" userId="9117a6a68e2220c4" providerId="LiveId" clId="{9B5E17D7-2C11-4BAE-8733-33AF5CD04BB0}" dt="2023-06-04T13:22:26.322" v="76" actId="20577"/>
      <pc:docMkLst>
        <pc:docMk/>
      </pc:docMkLst>
      <pc:sldChg chg="modSp mod">
        <pc:chgData name="김 민석" userId="9117a6a68e2220c4" providerId="LiveId" clId="{9B5E17D7-2C11-4BAE-8733-33AF5CD04BB0}" dt="2023-06-04T13:22:26.322" v="76" actId="20577"/>
        <pc:sldMkLst>
          <pc:docMk/>
          <pc:sldMk cId="381840583" sldId="2062"/>
        </pc:sldMkLst>
        <pc:spChg chg="mod">
          <ac:chgData name="김 민석" userId="9117a6a68e2220c4" providerId="LiveId" clId="{9B5E17D7-2C11-4BAE-8733-33AF5CD04BB0}" dt="2023-06-04T13:22:26.322" v="76" actId="20577"/>
          <ac:spMkLst>
            <pc:docMk/>
            <pc:sldMk cId="381840583" sldId="2062"/>
            <ac:spMk id="7" creationId="{DB9FC90A-E1CF-2F18-B778-4D8D847CA03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93F9F2-73D2-4E77-8812-B4BF748C1798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5071EB4-EB2D-406F-B30A-39F84779EE66}">
      <dgm:prSet phldrT="[텍스트]"/>
      <dgm:spPr>
        <a:solidFill>
          <a:schemeClr val="bg1">
            <a:lumMod val="95000"/>
          </a:schemeClr>
        </a:solidFill>
        <a:ln w="19050"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b="1" dirty="0">
              <a:solidFill>
                <a:schemeClr val="tx1"/>
              </a:solidFill>
            </a:rPr>
            <a:t>Ｐｌａｙｅｒ　１</a:t>
          </a:r>
        </a:p>
      </dgm:t>
    </dgm:pt>
    <dgm:pt modelId="{3E4759E9-DB7D-4DFB-81DD-16E6277A3359}" type="parTrans" cxnId="{6F835B35-0683-4A42-9F51-1B59EEF452A8}">
      <dgm:prSet/>
      <dgm:spPr/>
      <dgm:t>
        <a:bodyPr/>
        <a:lstStyle/>
        <a:p>
          <a:pPr latinLnBrk="1"/>
          <a:endParaRPr lang="ko-KR" altLang="en-US"/>
        </a:p>
      </dgm:t>
    </dgm:pt>
    <dgm:pt modelId="{9DE256DF-3AD1-47E8-9729-A8888ED397B9}" type="sibTrans" cxnId="{6F835B35-0683-4A42-9F51-1B59EEF452A8}">
      <dgm:prSet/>
      <dgm:spPr/>
      <dgm:t>
        <a:bodyPr/>
        <a:lstStyle/>
        <a:p>
          <a:pPr latinLnBrk="1"/>
          <a:endParaRPr lang="ko-KR" altLang="en-US"/>
        </a:p>
      </dgm:t>
    </dgm:pt>
    <dgm:pt modelId="{6B3E3404-978B-45DA-AA07-A54E1747DE94}">
      <dgm:prSet phldrT="[텍스트]"/>
      <dgm:spPr>
        <a:solidFill>
          <a:schemeClr val="bg1">
            <a:lumMod val="95000"/>
          </a:schemeClr>
        </a:solidFill>
        <a:ln w="19050"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b="1" dirty="0">
              <a:solidFill>
                <a:schemeClr val="tx1"/>
              </a:solidFill>
            </a:rPr>
            <a:t>Ｐｌａｙｅｒ　２</a:t>
          </a:r>
        </a:p>
      </dgm:t>
    </dgm:pt>
    <dgm:pt modelId="{370B4E0C-AE4C-47D7-9C1D-03EACDC43BBC}" type="parTrans" cxnId="{18C850B3-635D-4C0F-9337-6C1F0E5DE66A}">
      <dgm:prSet/>
      <dgm:spPr/>
      <dgm:t>
        <a:bodyPr/>
        <a:lstStyle/>
        <a:p>
          <a:pPr latinLnBrk="1"/>
          <a:endParaRPr lang="ko-KR" altLang="en-US"/>
        </a:p>
      </dgm:t>
    </dgm:pt>
    <dgm:pt modelId="{788CCBEE-F7F0-4815-A9D4-2C28EC23EBCF}" type="sibTrans" cxnId="{18C850B3-635D-4C0F-9337-6C1F0E5DE66A}">
      <dgm:prSet/>
      <dgm:spPr/>
      <dgm:t>
        <a:bodyPr/>
        <a:lstStyle/>
        <a:p>
          <a:pPr latinLnBrk="1"/>
          <a:endParaRPr lang="ko-KR" altLang="en-US"/>
        </a:p>
      </dgm:t>
    </dgm:pt>
    <dgm:pt modelId="{309A6114-F6FF-4A2B-9222-13CFEE0B57C7}">
      <dgm:prSet phldrT="[텍스트]"/>
      <dgm:spPr>
        <a:solidFill>
          <a:schemeClr val="bg1">
            <a:lumMod val="95000"/>
          </a:schemeClr>
        </a:solidFill>
        <a:ln w="19050"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b="1" dirty="0">
              <a:solidFill>
                <a:schemeClr val="tx1"/>
              </a:solidFill>
            </a:rPr>
            <a:t>Ｐｌａｙｅｒ　３</a:t>
          </a:r>
        </a:p>
      </dgm:t>
    </dgm:pt>
    <dgm:pt modelId="{06A24977-EFBD-4D01-9576-34B9C0AA6A2D}" type="parTrans" cxnId="{A7701656-6CC9-47FB-8BD5-9878EC41AAA7}">
      <dgm:prSet/>
      <dgm:spPr/>
      <dgm:t>
        <a:bodyPr/>
        <a:lstStyle/>
        <a:p>
          <a:pPr latinLnBrk="1"/>
          <a:endParaRPr lang="ko-KR" altLang="en-US"/>
        </a:p>
      </dgm:t>
    </dgm:pt>
    <dgm:pt modelId="{0023A5E9-DA15-45F8-96EC-84F165720F15}" type="sibTrans" cxnId="{A7701656-6CC9-47FB-8BD5-9878EC41AAA7}">
      <dgm:prSet/>
      <dgm:spPr/>
      <dgm:t>
        <a:bodyPr/>
        <a:lstStyle/>
        <a:p>
          <a:pPr latinLnBrk="1"/>
          <a:endParaRPr lang="ko-KR" altLang="en-US"/>
        </a:p>
      </dgm:t>
    </dgm:pt>
    <dgm:pt modelId="{7E71B823-F766-452C-A387-CE826CBAC352}">
      <dgm:prSet phldrT="[텍스트]"/>
      <dgm:spPr>
        <a:solidFill>
          <a:schemeClr val="bg1">
            <a:lumMod val="95000"/>
          </a:schemeClr>
        </a:solidFill>
        <a:ln w="19050"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b="1" dirty="0">
              <a:solidFill>
                <a:schemeClr val="tx1"/>
              </a:solidFill>
            </a:rPr>
            <a:t>Ｐｌａｙｅｒ　４</a:t>
          </a:r>
        </a:p>
      </dgm:t>
    </dgm:pt>
    <dgm:pt modelId="{E9195677-FC0A-4149-89D9-AC6D1B99E48E}" type="parTrans" cxnId="{2646A87F-A97A-43EC-88D0-A1E61E175D2E}">
      <dgm:prSet/>
      <dgm:spPr/>
      <dgm:t>
        <a:bodyPr/>
        <a:lstStyle/>
        <a:p>
          <a:pPr latinLnBrk="1"/>
          <a:endParaRPr lang="ko-KR" altLang="en-US"/>
        </a:p>
      </dgm:t>
    </dgm:pt>
    <dgm:pt modelId="{B7E6071C-DED4-4F65-94A5-BC5562B82811}" type="sibTrans" cxnId="{2646A87F-A97A-43EC-88D0-A1E61E175D2E}">
      <dgm:prSet/>
      <dgm:spPr/>
      <dgm:t>
        <a:bodyPr/>
        <a:lstStyle/>
        <a:p>
          <a:pPr latinLnBrk="1"/>
          <a:endParaRPr lang="ko-KR" altLang="en-US"/>
        </a:p>
      </dgm:t>
    </dgm:pt>
    <dgm:pt modelId="{E99F81CC-BF21-4686-8BC3-C9AE709F9E74}">
      <dgm:prSet phldrT="[텍스트]"/>
      <dgm:spPr>
        <a:solidFill>
          <a:schemeClr val="bg1">
            <a:lumMod val="95000"/>
          </a:schemeClr>
        </a:solidFill>
        <a:ln w="19050"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b="1" dirty="0">
              <a:solidFill>
                <a:schemeClr val="tx1"/>
              </a:solidFill>
            </a:rPr>
            <a:t>Ｐｌａｙｅｒ　１</a:t>
          </a:r>
        </a:p>
      </dgm:t>
    </dgm:pt>
    <dgm:pt modelId="{FB8B4DB0-7588-4F3F-9016-081395CDCF8E}" type="parTrans" cxnId="{B07312BA-2060-4FF0-975D-8EA5D530F104}">
      <dgm:prSet/>
      <dgm:spPr/>
      <dgm:t>
        <a:bodyPr/>
        <a:lstStyle/>
        <a:p>
          <a:pPr latinLnBrk="1"/>
          <a:endParaRPr lang="ko-KR" altLang="en-US"/>
        </a:p>
      </dgm:t>
    </dgm:pt>
    <dgm:pt modelId="{8F56C93E-CC98-4E13-913D-DBD88372A05D}" type="sibTrans" cxnId="{B07312BA-2060-4FF0-975D-8EA5D530F104}">
      <dgm:prSet/>
      <dgm:spPr/>
      <dgm:t>
        <a:bodyPr/>
        <a:lstStyle/>
        <a:p>
          <a:pPr latinLnBrk="1"/>
          <a:endParaRPr lang="ko-KR" altLang="en-US"/>
        </a:p>
      </dgm:t>
    </dgm:pt>
    <dgm:pt modelId="{102A1879-3363-4083-9E07-9FBF70126EE2}" type="pres">
      <dgm:prSet presAssocID="{C893F9F2-73D2-4E77-8812-B4BF748C1798}" presName="Name0" presStyleCnt="0">
        <dgm:presLayoutVars>
          <dgm:dir/>
          <dgm:resizeHandles val="exact"/>
        </dgm:presLayoutVars>
      </dgm:prSet>
      <dgm:spPr/>
    </dgm:pt>
    <dgm:pt modelId="{535D7230-FD4D-4C1E-9702-D5D82BCF7FA6}" type="pres">
      <dgm:prSet presAssocID="{C893F9F2-73D2-4E77-8812-B4BF748C1798}" presName="cycle" presStyleCnt="0"/>
      <dgm:spPr/>
    </dgm:pt>
    <dgm:pt modelId="{BCD57E3D-DFD5-4494-9D69-B40162CE9929}" type="pres">
      <dgm:prSet presAssocID="{05071EB4-EB2D-406F-B30A-39F84779EE66}" presName="nodeFirstNode" presStyleLbl="node1" presStyleIdx="0" presStyleCnt="5">
        <dgm:presLayoutVars>
          <dgm:bulletEnabled val="1"/>
        </dgm:presLayoutVars>
      </dgm:prSet>
      <dgm:spPr/>
    </dgm:pt>
    <dgm:pt modelId="{76A55195-B1A2-43EC-9107-360167D72C2C}" type="pres">
      <dgm:prSet presAssocID="{9DE256DF-3AD1-47E8-9729-A8888ED397B9}" presName="sibTransFirstNode" presStyleLbl="bgShp" presStyleIdx="0" presStyleCnt="1"/>
      <dgm:spPr/>
    </dgm:pt>
    <dgm:pt modelId="{BAB44D77-0ABD-4516-A462-A3F56FA339CD}" type="pres">
      <dgm:prSet presAssocID="{6B3E3404-978B-45DA-AA07-A54E1747DE94}" presName="nodeFollowingNodes" presStyleLbl="node1" presStyleIdx="1" presStyleCnt="5">
        <dgm:presLayoutVars>
          <dgm:bulletEnabled val="1"/>
        </dgm:presLayoutVars>
      </dgm:prSet>
      <dgm:spPr/>
    </dgm:pt>
    <dgm:pt modelId="{9A522C95-6002-497E-BABA-361B61ECBC8C}" type="pres">
      <dgm:prSet presAssocID="{309A6114-F6FF-4A2B-9222-13CFEE0B57C7}" presName="nodeFollowingNodes" presStyleLbl="node1" presStyleIdx="2" presStyleCnt="5">
        <dgm:presLayoutVars>
          <dgm:bulletEnabled val="1"/>
        </dgm:presLayoutVars>
      </dgm:prSet>
      <dgm:spPr/>
    </dgm:pt>
    <dgm:pt modelId="{6FC49A64-6385-4DD2-926D-93B58E8507BD}" type="pres">
      <dgm:prSet presAssocID="{7E71B823-F766-452C-A387-CE826CBAC352}" presName="nodeFollowingNodes" presStyleLbl="node1" presStyleIdx="3" presStyleCnt="5">
        <dgm:presLayoutVars>
          <dgm:bulletEnabled val="1"/>
        </dgm:presLayoutVars>
      </dgm:prSet>
      <dgm:spPr/>
    </dgm:pt>
    <dgm:pt modelId="{097F2143-7AED-47E4-B489-E41C18BB130C}" type="pres">
      <dgm:prSet presAssocID="{E99F81CC-BF21-4686-8BC3-C9AE709F9E74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D1EA6D1F-E280-4CB3-92BD-E5E04B4913B3}" type="presOf" srcId="{309A6114-F6FF-4A2B-9222-13CFEE0B57C7}" destId="{9A522C95-6002-497E-BABA-361B61ECBC8C}" srcOrd="0" destOrd="0" presId="urn:microsoft.com/office/officeart/2005/8/layout/cycle3"/>
    <dgm:cxn modelId="{1549342A-5881-4A67-BEAC-E4F5854D9D9E}" type="presOf" srcId="{9DE256DF-3AD1-47E8-9729-A8888ED397B9}" destId="{76A55195-B1A2-43EC-9107-360167D72C2C}" srcOrd="0" destOrd="0" presId="urn:microsoft.com/office/officeart/2005/8/layout/cycle3"/>
    <dgm:cxn modelId="{CDFCEC2A-78E3-48BF-AC1A-1108C9990761}" type="presOf" srcId="{C893F9F2-73D2-4E77-8812-B4BF748C1798}" destId="{102A1879-3363-4083-9E07-9FBF70126EE2}" srcOrd="0" destOrd="0" presId="urn:microsoft.com/office/officeart/2005/8/layout/cycle3"/>
    <dgm:cxn modelId="{6F835B35-0683-4A42-9F51-1B59EEF452A8}" srcId="{C893F9F2-73D2-4E77-8812-B4BF748C1798}" destId="{05071EB4-EB2D-406F-B30A-39F84779EE66}" srcOrd="0" destOrd="0" parTransId="{3E4759E9-DB7D-4DFB-81DD-16E6277A3359}" sibTransId="{9DE256DF-3AD1-47E8-9729-A8888ED397B9}"/>
    <dgm:cxn modelId="{44094066-B43A-43C5-AB26-95FBA9E15CB4}" type="presOf" srcId="{05071EB4-EB2D-406F-B30A-39F84779EE66}" destId="{BCD57E3D-DFD5-4494-9D69-B40162CE9929}" srcOrd="0" destOrd="0" presId="urn:microsoft.com/office/officeart/2005/8/layout/cycle3"/>
    <dgm:cxn modelId="{0778AB70-A4BC-401C-9D19-5C0B16E82B27}" type="presOf" srcId="{7E71B823-F766-452C-A387-CE826CBAC352}" destId="{6FC49A64-6385-4DD2-926D-93B58E8507BD}" srcOrd="0" destOrd="0" presId="urn:microsoft.com/office/officeart/2005/8/layout/cycle3"/>
    <dgm:cxn modelId="{A7701656-6CC9-47FB-8BD5-9878EC41AAA7}" srcId="{C893F9F2-73D2-4E77-8812-B4BF748C1798}" destId="{309A6114-F6FF-4A2B-9222-13CFEE0B57C7}" srcOrd="2" destOrd="0" parTransId="{06A24977-EFBD-4D01-9576-34B9C0AA6A2D}" sibTransId="{0023A5E9-DA15-45F8-96EC-84F165720F15}"/>
    <dgm:cxn modelId="{2646A87F-A97A-43EC-88D0-A1E61E175D2E}" srcId="{C893F9F2-73D2-4E77-8812-B4BF748C1798}" destId="{7E71B823-F766-452C-A387-CE826CBAC352}" srcOrd="3" destOrd="0" parTransId="{E9195677-FC0A-4149-89D9-AC6D1B99E48E}" sibTransId="{B7E6071C-DED4-4F65-94A5-BC5562B82811}"/>
    <dgm:cxn modelId="{18C850B3-635D-4C0F-9337-6C1F0E5DE66A}" srcId="{C893F9F2-73D2-4E77-8812-B4BF748C1798}" destId="{6B3E3404-978B-45DA-AA07-A54E1747DE94}" srcOrd="1" destOrd="0" parTransId="{370B4E0C-AE4C-47D7-9C1D-03EACDC43BBC}" sibTransId="{788CCBEE-F7F0-4815-A9D4-2C28EC23EBCF}"/>
    <dgm:cxn modelId="{FF137EB6-6046-4DE7-8A8E-D9724AD9089F}" type="presOf" srcId="{E99F81CC-BF21-4686-8BC3-C9AE709F9E74}" destId="{097F2143-7AED-47E4-B489-E41C18BB130C}" srcOrd="0" destOrd="0" presId="urn:microsoft.com/office/officeart/2005/8/layout/cycle3"/>
    <dgm:cxn modelId="{B07312BA-2060-4FF0-975D-8EA5D530F104}" srcId="{C893F9F2-73D2-4E77-8812-B4BF748C1798}" destId="{E99F81CC-BF21-4686-8BC3-C9AE709F9E74}" srcOrd="4" destOrd="0" parTransId="{FB8B4DB0-7588-4F3F-9016-081395CDCF8E}" sibTransId="{8F56C93E-CC98-4E13-913D-DBD88372A05D}"/>
    <dgm:cxn modelId="{AA9D2BEE-DA09-4A4B-A672-1957DB0CD91B}" type="presOf" srcId="{6B3E3404-978B-45DA-AA07-A54E1747DE94}" destId="{BAB44D77-0ABD-4516-A462-A3F56FA339CD}" srcOrd="0" destOrd="0" presId="urn:microsoft.com/office/officeart/2005/8/layout/cycle3"/>
    <dgm:cxn modelId="{E7304C41-E418-4C6B-A446-C1420FF9C56C}" type="presParOf" srcId="{102A1879-3363-4083-9E07-9FBF70126EE2}" destId="{535D7230-FD4D-4C1E-9702-D5D82BCF7FA6}" srcOrd="0" destOrd="0" presId="urn:microsoft.com/office/officeart/2005/8/layout/cycle3"/>
    <dgm:cxn modelId="{A74AE0B0-7CE1-437C-A2D3-BD2A4F18B7FD}" type="presParOf" srcId="{535D7230-FD4D-4C1E-9702-D5D82BCF7FA6}" destId="{BCD57E3D-DFD5-4494-9D69-B40162CE9929}" srcOrd="0" destOrd="0" presId="urn:microsoft.com/office/officeart/2005/8/layout/cycle3"/>
    <dgm:cxn modelId="{C38FFCC3-4AEC-457C-AA0C-7F6289C42A5E}" type="presParOf" srcId="{535D7230-FD4D-4C1E-9702-D5D82BCF7FA6}" destId="{76A55195-B1A2-43EC-9107-360167D72C2C}" srcOrd="1" destOrd="0" presId="urn:microsoft.com/office/officeart/2005/8/layout/cycle3"/>
    <dgm:cxn modelId="{95DE4C93-33CD-473E-B74D-32F425E3C076}" type="presParOf" srcId="{535D7230-FD4D-4C1E-9702-D5D82BCF7FA6}" destId="{BAB44D77-0ABD-4516-A462-A3F56FA339CD}" srcOrd="2" destOrd="0" presId="urn:microsoft.com/office/officeart/2005/8/layout/cycle3"/>
    <dgm:cxn modelId="{E0ED747F-9854-4181-B03F-0BF6E010558D}" type="presParOf" srcId="{535D7230-FD4D-4C1E-9702-D5D82BCF7FA6}" destId="{9A522C95-6002-497E-BABA-361B61ECBC8C}" srcOrd="3" destOrd="0" presId="urn:microsoft.com/office/officeart/2005/8/layout/cycle3"/>
    <dgm:cxn modelId="{D2038AC2-FCD0-4CA6-B700-FD59424E28E1}" type="presParOf" srcId="{535D7230-FD4D-4C1E-9702-D5D82BCF7FA6}" destId="{6FC49A64-6385-4DD2-926D-93B58E8507BD}" srcOrd="4" destOrd="0" presId="urn:microsoft.com/office/officeart/2005/8/layout/cycle3"/>
    <dgm:cxn modelId="{FE7C5965-F9D6-4E2F-8D23-C575A30CF54B}" type="presParOf" srcId="{535D7230-FD4D-4C1E-9702-D5D82BCF7FA6}" destId="{097F2143-7AED-47E4-B489-E41C18BB130C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A55195-B1A2-43EC-9107-360167D72C2C}">
      <dsp:nvSpPr>
        <dsp:cNvPr id="0" name=""/>
        <dsp:cNvSpPr/>
      </dsp:nvSpPr>
      <dsp:spPr>
        <a:xfrm>
          <a:off x="509381" y="-14712"/>
          <a:ext cx="3057805" cy="3057805"/>
        </a:xfrm>
        <a:prstGeom prst="circularArrow">
          <a:avLst>
            <a:gd name="adj1" fmla="val 5544"/>
            <a:gd name="adj2" fmla="val 330680"/>
            <a:gd name="adj3" fmla="val 13901532"/>
            <a:gd name="adj4" fmla="val 17309985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D57E3D-DFD5-4494-9D69-B40162CE9929}">
      <dsp:nvSpPr>
        <dsp:cNvPr id="0" name=""/>
        <dsp:cNvSpPr/>
      </dsp:nvSpPr>
      <dsp:spPr>
        <a:xfrm>
          <a:off x="1361510" y="619"/>
          <a:ext cx="1353548" cy="676774"/>
        </a:xfrm>
        <a:prstGeom prst="roundRect">
          <a:avLst/>
        </a:prstGeom>
        <a:solidFill>
          <a:schemeClr val="bg1">
            <a:lumMod val="95000"/>
          </a:schemeClr>
        </a:solidFill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solidFill>
                <a:schemeClr val="tx1"/>
              </a:solidFill>
            </a:rPr>
            <a:t>Ｐｌａｙｅｒ　１</a:t>
          </a:r>
        </a:p>
      </dsp:txBody>
      <dsp:txXfrm>
        <a:off x="1394547" y="33656"/>
        <a:ext cx="1287474" cy="610700"/>
      </dsp:txXfrm>
    </dsp:sp>
    <dsp:sp modelId="{BAB44D77-0ABD-4516-A462-A3F56FA339CD}">
      <dsp:nvSpPr>
        <dsp:cNvPr id="0" name=""/>
        <dsp:cNvSpPr/>
      </dsp:nvSpPr>
      <dsp:spPr>
        <a:xfrm>
          <a:off x="2601657" y="901639"/>
          <a:ext cx="1353548" cy="676774"/>
        </a:xfrm>
        <a:prstGeom prst="roundRect">
          <a:avLst/>
        </a:prstGeom>
        <a:solidFill>
          <a:schemeClr val="bg1">
            <a:lumMod val="95000"/>
          </a:schemeClr>
        </a:solidFill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solidFill>
                <a:schemeClr val="tx1"/>
              </a:solidFill>
            </a:rPr>
            <a:t>Ｐｌａｙｅｒ　２</a:t>
          </a:r>
        </a:p>
      </dsp:txBody>
      <dsp:txXfrm>
        <a:off x="2634694" y="934676"/>
        <a:ext cx="1287474" cy="610700"/>
      </dsp:txXfrm>
    </dsp:sp>
    <dsp:sp modelId="{9A522C95-6002-497E-BABA-361B61ECBC8C}">
      <dsp:nvSpPr>
        <dsp:cNvPr id="0" name=""/>
        <dsp:cNvSpPr/>
      </dsp:nvSpPr>
      <dsp:spPr>
        <a:xfrm>
          <a:off x="2127963" y="2359520"/>
          <a:ext cx="1353548" cy="676774"/>
        </a:xfrm>
        <a:prstGeom prst="roundRect">
          <a:avLst/>
        </a:prstGeom>
        <a:solidFill>
          <a:schemeClr val="bg1">
            <a:lumMod val="95000"/>
          </a:schemeClr>
        </a:solidFill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solidFill>
                <a:schemeClr val="tx1"/>
              </a:solidFill>
            </a:rPr>
            <a:t>Ｐｌａｙｅｒ　３</a:t>
          </a:r>
        </a:p>
      </dsp:txBody>
      <dsp:txXfrm>
        <a:off x="2161000" y="2392557"/>
        <a:ext cx="1287474" cy="610700"/>
      </dsp:txXfrm>
    </dsp:sp>
    <dsp:sp modelId="{6FC49A64-6385-4DD2-926D-93B58E8507BD}">
      <dsp:nvSpPr>
        <dsp:cNvPr id="0" name=""/>
        <dsp:cNvSpPr/>
      </dsp:nvSpPr>
      <dsp:spPr>
        <a:xfrm>
          <a:off x="595057" y="2359520"/>
          <a:ext cx="1353548" cy="676774"/>
        </a:xfrm>
        <a:prstGeom prst="roundRect">
          <a:avLst/>
        </a:prstGeom>
        <a:solidFill>
          <a:schemeClr val="bg1">
            <a:lumMod val="95000"/>
          </a:schemeClr>
        </a:solidFill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solidFill>
                <a:schemeClr val="tx1"/>
              </a:solidFill>
            </a:rPr>
            <a:t>Ｐｌａｙｅｒ　４</a:t>
          </a:r>
        </a:p>
      </dsp:txBody>
      <dsp:txXfrm>
        <a:off x="628094" y="2392557"/>
        <a:ext cx="1287474" cy="610700"/>
      </dsp:txXfrm>
    </dsp:sp>
    <dsp:sp modelId="{097F2143-7AED-47E4-B489-E41C18BB130C}">
      <dsp:nvSpPr>
        <dsp:cNvPr id="0" name=""/>
        <dsp:cNvSpPr/>
      </dsp:nvSpPr>
      <dsp:spPr>
        <a:xfrm>
          <a:off x="121363" y="901639"/>
          <a:ext cx="1353548" cy="676774"/>
        </a:xfrm>
        <a:prstGeom prst="roundRect">
          <a:avLst/>
        </a:prstGeom>
        <a:solidFill>
          <a:schemeClr val="bg1">
            <a:lumMod val="95000"/>
          </a:schemeClr>
        </a:solidFill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solidFill>
                <a:schemeClr val="tx1"/>
              </a:solidFill>
            </a:rPr>
            <a:t>Ｐｌａｙｅｒ　１</a:t>
          </a:r>
        </a:p>
      </dsp:txBody>
      <dsp:txXfrm>
        <a:off x="154400" y="934676"/>
        <a:ext cx="1287474" cy="6107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1ec2451b0c_2_0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21ec2451b0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1ec2451b0c_2_24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21ec2451b0c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9126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1ec2451b0c_2_24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21ec2451b0c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7700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1ec2451b0c_2_24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21ec2451b0c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5253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1ec2451b0c_2_24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21ec2451b0c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13625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1ec2451b0c_2_0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21ec2451b0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905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1ec2451b0c_2_0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21ec2451b0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53113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1ec2451b0c_2_24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9" name="Google Shape;349;g21ec2451b0c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09727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1ec2451b0c_2_0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21ec2451b0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53416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1ec2451b0c_2_0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21ec2451b0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9525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1ec2451b0c_2_24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21ec2451b0c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0894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1ec2451b0c_2_24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21ec2451b0c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38692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1ec2451b0c_2_24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21ec2451b0c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32287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1ec2451b0c_2_24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21ec2451b0c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24793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1ec2451b0c_2_24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21ec2451b0c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55801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1ec2451b0c_2_0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21ec2451b0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53064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1ec2451b0c_2_0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5" name="Google Shape;185;g21ec2451b0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16154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1ec2451b0c_2_0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21ec2451b0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94634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1ec2451b0c_2_0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21ec2451b0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76061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1ec2451b0c_2_0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21ec2451b0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44267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1ec2451b0c_2_0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21ec2451b0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96240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1ec2451b0c_2_0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21ec2451b0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9179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1ec2451b0c_2_24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21ec2451b0c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26176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1ec2451b0c_2_0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21ec2451b0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06428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1ec2451b0c_2_0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21ec2451b0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43755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1ec2451b0c_2_0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21ec2451b0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74413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1ec2451b0c_2_0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21ec2451b0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56758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1ec2451b0c_2_0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21ec2451b0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53023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1ec2451b0c_2_0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21ec2451b0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52472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1ec2451b0c_2_0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21ec2451b0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76061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1ec2451b0c_2_0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21ec2451b0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16800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1ec2451b0c_2_0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21ec2451b0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1045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1ec2451b0c_2_24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21ec2451b0c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8499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1ec2451b0c_2_24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21ec2451b0c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2144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1ec2451b0c_2_24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21ec2451b0c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4326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1ec2451b0c_2_24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21ec2451b0c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108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1ec2451b0c_2_24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21ec2451b0c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6454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1ec2451b0c_2_24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21ec2451b0c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987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6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6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500" cy="3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400" cy="3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1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400" cy="3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subTitle" idx="1"/>
          </p:nvPr>
        </p:nvSpPr>
        <p:spPr>
          <a:xfrm>
            <a:off x="609480" y="273600"/>
            <a:ext cx="10972500" cy="53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400" cy="3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400" cy="3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35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6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5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7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5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7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5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9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1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9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1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9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1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9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1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9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1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9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1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>
            <a:spLocks noGrp="1"/>
          </p:cNvSpPr>
          <p:nvPr>
            <p:ph type="subTitle" idx="1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4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4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5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 idx="2"/>
          </p:nvPr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500" cy="3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5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121CB551-D679-7692-E2B9-F94A7ADFDA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0000" contrast="-67000"/>
                    </a14:imgEffect>
                  </a14:imgLayer>
                </a14:imgProps>
              </a:ext>
            </a:extLst>
          </a:blip>
          <a:srcRect l="15216" r="15216"/>
          <a:stretch/>
        </p:blipFill>
        <p:spPr>
          <a:xfrm>
            <a:off x="0" y="-1"/>
            <a:ext cx="8958694" cy="5478076"/>
          </a:xfrm>
          <a:custGeom>
            <a:avLst/>
            <a:gdLst>
              <a:gd name="connsiteX0" fmla="*/ 0 w 8958694"/>
              <a:gd name="connsiteY0" fmla="*/ 0 h 5478076"/>
              <a:gd name="connsiteX1" fmla="*/ 8958694 w 8958694"/>
              <a:gd name="connsiteY1" fmla="*/ 0 h 5478076"/>
              <a:gd name="connsiteX2" fmla="*/ 3480619 w 8958694"/>
              <a:gd name="connsiteY2" fmla="*/ 5478076 h 5478076"/>
              <a:gd name="connsiteX3" fmla="*/ 0 w 8958694"/>
              <a:gd name="connsiteY3" fmla="*/ 1997456 h 5478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58694" h="5478076">
                <a:moveTo>
                  <a:pt x="0" y="0"/>
                </a:moveTo>
                <a:lnTo>
                  <a:pt x="8958694" y="0"/>
                </a:lnTo>
                <a:lnTo>
                  <a:pt x="3480619" y="5478076"/>
                </a:lnTo>
                <a:lnTo>
                  <a:pt x="0" y="1997456"/>
                </a:lnTo>
                <a:close/>
              </a:path>
            </a:pathLst>
          </a:custGeom>
        </p:spPr>
      </p:pic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911BDABA-C291-A6E7-E16A-95D75BDB18DA}"/>
              </a:ext>
            </a:extLst>
          </p:cNvPr>
          <p:cNvSpPr/>
          <p:nvPr/>
        </p:nvSpPr>
        <p:spPr>
          <a:xfrm rot="18900000">
            <a:off x="5724567" y="1265992"/>
            <a:ext cx="4042344" cy="235829"/>
          </a:xfrm>
          <a:custGeom>
            <a:avLst/>
            <a:gdLst>
              <a:gd name="connsiteX0" fmla="*/ 4 w 4543442"/>
              <a:gd name="connsiteY0" fmla="*/ 0 h 242470"/>
              <a:gd name="connsiteX1" fmla="*/ 4 w 4543442"/>
              <a:gd name="connsiteY1" fmla="*/ 242470 h 242470"/>
              <a:gd name="connsiteX2" fmla="*/ 0 w 4543442"/>
              <a:gd name="connsiteY2" fmla="*/ 242470 h 242470"/>
              <a:gd name="connsiteX3" fmla="*/ 0 w 4543442"/>
              <a:gd name="connsiteY3" fmla="*/ 0 h 242470"/>
              <a:gd name="connsiteX4" fmla="*/ 4543442 w 4543442"/>
              <a:gd name="connsiteY4" fmla="*/ 0 h 242470"/>
              <a:gd name="connsiteX5" fmla="*/ 4543442 w 4543442"/>
              <a:gd name="connsiteY5" fmla="*/ 242470 h 242470"/>
              <a:gd name="connsiteX6" fmla="*/ 401963 w 4543442"/>
              <a:gd name="connsiteY6" fmla="*/ 242470 h 242470"/>
              <a:gd name="connsiteX7" fmla="*/ 11 w 4543442"/>
              <a:gd name="connsiteY7" fmla="*/ 0 h 24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43442" h="242470">
                <a:moveTo>
                  <a:pt x="4" y="0"/>
                </a:moveTo>
                <a:lnTo>
                  <a:pt x="4" y="242470"/>
                </a:lnTo>
                <a:lnTo>
                  <a:pt x="0" y="242470"/>
                </a:lnTo>
                <a:lnTo>
                  <a:pt x="0" y="0"/>
                </a:lnTo>
                <a:close/>
                <a:moveTo>
                  <a:pt x="4543442" y="0"/>
                </a:moveTo>
                <a:lnTo>
                  <a:pt x="4543442" y="242470"/>
                </a:lnTo>
                <a:lnTo>
                  <a:pt x="401963" y="242470"/>
                </a:lnTo>
                <a:lnTo>
                  <a:pt x="11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FE8F5B-C91F-F2F8-8471-076DE3783CEC}"/>
              </a:ext>
            </a:extLst>
          </p:cNvPr>
          <p:cNvSpPr txBox="1"/>
          <p:nvPr/>
        </p:nvSpPr>
        <p:spPr>
          <a:xfrm>
            <a:off x="8023978" y="4200000"/>
            <a:ext cx="3040897" cy="433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ko-KR" altLang="en-US" sz="28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프로그래밍 설계 </a:t>
            </a:r>
            <a:r>
              <a:rPr lang="en-US" altLang="ko-KR" sz="28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7</a:t>
            </a:r>
            <a:r>
              <a:rPr lang="ko-KR" altLang="en-US" sz="28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E280AB-10D4-19ED-0A61-6D71618ED17A}"/>
              </a:ext>
            </a:extLst>
          </p:cNvPr>
          <p:cNvSpPr txBox="1"/>
          <p:nvPr/>
        </p:nvSpPr>
        <p:spPr>
          <a:xfrm>
            <a:off x="8132634" y="2600836"/>
            <a:ext cx="3000821" cy="1239378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>
              <a:lnSpc>
                <a:spcPct val="110000"/>
              </a:lnSpc>
            </a:pPr>
            <a:r>
              <a:rPr lang="ko-KR" altLang="en-US" sz="8000" spc="-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달무띠</a:t>
            </a:r>
            <a:endParaRPr lang="ko-KR" altLang="en-US" sz="8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37F65F-6698-8AB0-2947-18D01085BB08}"/>
              </a:ext>
            </a:extLst>
          </p:cNvPr>
          <p:cNvSpPr txBox="1"/>
          <p:nvPr/>
        </p:nvSpPr>
        <p:spPr>
          <a:xfrm>
            <a:off x="8180393" y="6196174"/>
            <a:ext cx="295306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sz="160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7</a:t>
            </a:r>
            <a:r>
              <a:rPr lang="ko-KR" altLang="en-US" sz="160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조 </a:t>
            </a:r>
            <a:r>
              <a:rPr lang="ko-KR" altLang="en-US" sz="1600" dirty="0" err="1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황현석</a:t>
            </a:r>
            <a:r>
              <a:rPr lang="en-US" altLang="ko-KR" sz="160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이진석</a:t>
            </a:r>
            <a:r>
              <a:rPr lang="en-US" altLang="ko-KR" sz="160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김민석</a:t>
            </a:r>
            <a:r>
              <a:rPr lang="en-US" altLang="ko-KR" sz="160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이승헌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545D3-3C5D-5E82-CA99-B73F8D2CC9F0}"/>
              </a:ext>
            </a:extLst>
          </p:cNvPr>
          <p:cNvSpPr txBox="1"/>
          <p:nvPr/>
        </p:nvSpPr>
        <p:spPr>
          <a:xfrm>
            <a:off x="8337205" y="4690482"/>
            <a:ext cx="2727670" cy="8093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 algn="r">
              <a:lnSpc>
                <a:spcPct val="130000"/>
              </a:lnSpc>
            </a:pPr>
            <a:r>
              <a:rPr lang="ko-KR" altLang="en-US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인생은 불공평합니다</a:t>
            </a:r>
            <a:r>
              <a:rPr lang="en-US" altLang="ko-KR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!</a:t>
            </a:r>
          </a:p>
          <a:p>
            <a:pPr algn="r">
              <a:lnSpc>
                <a:spcPct val="130000"/>
              </a:lnSpc>
            </a:pPr>
            <a:r>
              <a:rPr lang="ko-KR" altLang="en-US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왕부터 노예까지의 계급 사회</a:t>
            </a:r>
            <a:endParaRPr lang="en-US" altLang="ko-KR" sz="1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r">
              <a:lnSpc>
                <a:spcPct val="130000"/>
              </a:lnSpc>
            </a:pPr>
            <a:r>
              <a:rPr lang="ko-KR" altLang="en-US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보드게임 </a:t>
            </a:r>
            <a:r>
              <a:rPr lang="ko-KR" altLang="en-US" sz="14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달무티</a:t>
            </a:r>
            <a:r>
              <a:rPr lang="ko-KR" altLang="en-US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콘솔화</a:t>
            </a:r>
            <a:endParaRPr lang="en-US" altLang="ko-KR" sz="1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536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510B43F-4F0C-ED51-0076-D649BCAF8F1B}"/>
              </a:ext>
            </a:extLst>
          </p:cNvPr>
          <p:cNvSpPr txBox="1"/>
          <p:nvPr/>
        </p:nvSpPr>
        <p:spPr>
          <a:xfrm>
            <a:off x="1258074" y="917428"/>
            <a:ext cx="350096" cy="433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룰</a:t>
            </a:r>
          </a:p>
        </p:txBody>
      </p:sp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07E1A2B3-32A9-01C6-A3E1-F8D980C7583A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D2D64-FE17-FD51-6BD0-ED41FED12ED5}"/>
              </a:ext>
            </a:extLst>
          </p:cNvPr>
          <p:cNvSpPr txBox="1"/>
          <p:nvPr/>
        </p:nvSpPr>
        <p:spPr>
          <a:xfrm>
            <a:off x="848839" y="173116"/>
            <a:ext cx="196208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들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어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가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며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2372D32-1729-8AD9-9B82-FBE1F97ADE19}"/>
              </a:ext>
            </a:extLst>
          </p:cNvPr>
          <p:cNvSpPr/>
          <p:nvPr/>
        </p:nvSpPr>
        <p:spPr>
          <a:xfrm>
            <a:off x="5387340" y="14811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9B45ECD-1719-AE0A-DE32-CADE036E57F8}"/>
              </a:ext>
            </a:extLst>
          </p:cNvPr>
          <p:cNvSpPr/>
          <p:nvPr/>
        </p:nvSpPr>
        <p:spPr>
          <a:xfrm>
            <a:off x="5387340" y="637460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1876F3F-16DF-7472-10AA-BC6A9F799505}"/>
              </a:ext>
            </a:extLst>
          </p:cNvPr>
          <p:cNvSpPr/>
          <p:nvPr/>
        </p:nvSpPr>
        <p:spPr>
          <a:xfrm>
            <a:off x="10125376" y="223882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19F3ED7-4BF7-0649-6829-59DB24E64254}"/>
              </a:ext>
            </a:extLst>
          </p:cNvPr>
          <p:cNvSpPr/>
          <p:nvPr/>
        </p:nvSpPr>
        <p:spPr>
          <a:xfrm>
            <a:off x="649304" y="2238825"/>
            <a:ext cx="1417320" cy="33528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143CFD8D-BEE8-2E62-2E63-2130DCA8E99E}"/>
              </a:ext>
            </a:extLst>
          </p:cNvPr>
          <p:cNvGrpSpPr/>
          <p:nvPr/>
        </p:nvGrpSpPr>
        <p:grpSpPr>
          <a:xfrm>
            <a:off x="4603157" y="540031"/>
            <a:ext cx="2985685" cy="1622339"/>
            <a:chOff x="4578944" y="602529"/>
            <a:chExt cx="2985685" cy="16223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1ADC7B7-91C1-B662-F59A-B0CB1E30A68E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FF815EB-88F3-F8F0-FC63-AFA77D441291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08220D-1907-6274-6D16-A3E41148D8E4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292398D-30AE-D0E8-3AFB-7DC53FA3574C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786D4A0-77CD-7E0F-C08B-5B81AEA8ABB0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C4D10E7-0839-5F72-9423-917C2CA06E3E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EA58CF3-A995-81D3-90CE-06B45C447ADE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2279F77-4759-ED76-9065-10700FE0F3B6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44D84A9-E5CB-5FB4-6128-7D1FDCB2799C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A58F331-69DC-F6D1-4F31-1BFD60CAAE70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2825B93-33B1-6618-1045-539A838B9358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B306DB6-D5E0-C80A-21CD-8E5E82431621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995A6EF-9AB8-FBD0-79B9-7543B91EB031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2214293-1BD0-7932-D926-7DAF81B0A210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6F53C1D-C1B3-7D75-43BF-31B0C4608488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0EB6B7C-49D5-6FAB-AA08-253DA1480B03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17BE4AA-146B-1019-0808-0A6A2A42248B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60DD55C-2E8A-C48E-2CDE-CB0ABE4CEBDD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E6EF45C-8EF4-4903-83FE-4C9954EBE5C3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23385CE-28CF-AD3A-D6FB-1AFA1A1307FC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A3F384AF-F29F-761E-DD5B-74379B884F8F}"/>
              </a:ext>
            </a:extLst>
          </p:cNvPr>
          <p:cNvGrpSpPr/>
          <p:nvPr/>
        </p:nvGrpSpPr>
        <p:grpSpPr>
          <a:xfrm>
            <a:off x="9206315" y="2654014"/>
            <a:ext cx="2985685" cy="1622339"/>
            <a:chOff x="4578944" y="602529"/>
            <a:chExt cx="2985685" cy="1622339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A9F175B-F146-24A0-7419-E4F29F921E53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0A2FC81-8BD5-98D1-E7AF-CEDE5EE163DB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19956A1-539C-8790-0B13-D47E15754D17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67E034F9-2880-C935-0E8B-F5AC071EF18C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032526F-A832-48CE-A253-95A063AEB19D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FF0A8902-AF99-DD9C-E03B-2D0F6E806553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9BA32D0-0E5B-8F9C-0E46-BA317BEBE17E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18A12D4-7796-0D19-6F03-744E67C4CF7D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EDB9184C-A2D7-2B7A-6B9F-C86103572DA7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1EE01416-B7DC-EEBC-206B-86F63EBD5BC6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A55B1435-6B44-BCBB-7C6D-81264C3A256C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F05C239-0C3D-0BA3-7425-89149A4A502B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C2BFB45-72A2-26DB-2177-996C04BF422F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5C661D73-FC95-FCE8-A92B-B710E844DE10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839C333-B2AF-331D-3327-1CC3A1616E6B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0B7BBF1F-A3E6-0666-0BFC-891CAAEE74DB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32E99AE-FF13-DFAF-290F-CBCC70AE8AFB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D779E9D0-D4A6-D95B-C01F-693F84D510A2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3B27F6D3-8551-8C93-58C3-F282EABB9C05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F538FFD-3A86-A365-D951-84C9B52E45FA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44B71528-DB0E-3C6C-6558-CAA744EDF53D}"/>
              </a:ext>
            </a:extLst>
          </p:cNvPr>
          <p:cNvGrpSpPr/>
          <p:nvPr/>
        </p:nvGrpSpPr>
        <p:grpSpPr>
          <a:xfrm>
            <a:off x="0" y="2654014"/>
            <a:ext cx="2985685" cy="1622339"/>
            <a:chOff x="4578944" y="602529"/>
            <a:chExt cx="2985685" cy="162233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99308C0-ADF3-C952-0FF0-55B8E4654BB9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8576FCF4-EF00-58C8-17DF-23B740623F10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B4F88C69-2324-B0FF-5E6F-03689AC5B330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C9D9C43E-E209-E3CA-183D-9D8D0109F306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8D275DA1-ADF8-599B-709E-AA7662C9D9E4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34790E92-7053-1552-7357-D850913961E4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822B4CA1-B519-5A6D-61EC-F5E05CCBA3BF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C3533FB-58AD-4A7C-3BF0-0411BC115C1A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D59E2FDE-8A39-88EF-7A23-0532C9F87AA8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F61500A-7269-1064-957B-9A86D6888C6D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6D327C3F-4468-7A78-F11A-AEE11C6D7963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F364D232-29C6-EFB0-6CFB-F131A8A3D100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A85B9386-8F19-038B-2D02-72BD16F9C928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F565E225-1B86-1F54-54C1-41552BA30651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9E526B06-31E7-8BE5-BD40-BA9D8C3A8FDE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976A946-7C19-49A1-11BC-8A6655C5BF8B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AE8A5674-A76F-E013-7A64-36A2A366371F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EB14FAA-4B2D-B356-83EB-4559E95549D1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A4CC401B-55DD-F8BE-682E-68C74CFAF8E4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160A63DF-AC23-ED51-BB90-2D1F0D63BB40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4E04799-9BB2-7A26-6E24-C0CFA8AA9EBA}"/>
              </a:ext>
            </a:extLst>
          </p:cNvPr>
          <p:cNvSpPr/>
          <p:nvPr/>
        </p:nvSpPr>
        <p:spPr>
          <a:xfrm>
            <a:off x="8247690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tx1"/>
                </a:solidFill>
              </a:rPr>
              <a:t>조커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D2B423EF-A2EB-C0A3-1303-E5376CBCACBC}"/>
              </a:ext>
            </a:extLst>
          </p:cNvPr>
          <p:cNvSpPr/>
          <p:nvPr/>
        </p:nvSpPr>
        <p:spPr>
          <a:xfrm>
            <a:off x="770358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A6BBAE9-0C9A-E586-F26E-439DA345AD8C}"/>
              </a:ext>
            </a:extLst>
          </p:cNvPr>
          <p:cNvSpPr/>
          <p:nvPr/>
        </p:nvSpPr>
        <p:spPr>
          <a:xfrm>
            <a:off x="715948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941C48D0-A3D8-63CD-2DE6-39BE45748C5F}"/>
              </a:ext>
            </a:extLst>
          </p:cNvPr>
          <p:cNvSpPr/>
          <p:nvPr/>
        </p:nvSpPr>
        <p:spPr>
          <a:xfrm>
            <a:off x="6615381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2EA3AA7B-34FC-3BA1-BA31-1E256896B991}"/>
              </a:ext>
            </a:extLst>
          </p:cNvPr>
          <p:cNvSpPr/>
          <p:nvPr/>
        </p:nvSpPr>
        <p:spPr>
          <a:xfrm>
            <a:off x="608887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756B0995-0A3D-0AC7-6DC8-99BABC5C5BFE}"/>
              </a:ext>
            </a:extLst>
          </p:cNvPr>
          <p:cNvSpPr/>
          <p:nvPr/>
        </p:nvSpPr>
        <p:spPr>
          <a:xfrm>
            <a:off x="394538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CAA026B4-BE66-ED09-83A4-91A8E4148701}"/>
              </a:ext>
            </a:extLst>
          </p:cNvPr>
          <p:cNvSpPr/>
          <p:nvPr/>
        </p:nvSpPr>
        <p:spPr>
          <a:xfrm>
            <a:off x="340020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50BAAF7-B8D1-B7F1-3DC5-305533A44AFE}"/>
              </a:ext>
            </a:extLst>
          </p:cNvPr>
          <p:cNvSpPr/>
          <p:nvPr/>
        </p:nvSpPr>
        <p:spPr>
          <a:xfrm>
            <a:off x="8247690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F405CBEB-1647-2417-DE5B-DBB6316CC9C9}"/>
              </a:ext>
            </a:extLst>
          </p:cNvPr>
          <p:cNvSpPr/>
          <p:nvPr/>
        </p:nvSpPr>
        <p:spPr>
          <a:xfrm>
            <a:off x="770358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4642537-7ED1-E57D-2B57-BD663AB01666}"/>
              </a:ext>
            </a:extLst>
          </p:cNvPr>
          <p:cNvSpPr/>
          <p:nvPr/>
        </p:nvSpPr>
        <p:spPr>
          <a:xfrm>
            <a:off x="554369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185601E-0268-350B-9A6B-1B6DA33271C0}"/>
              </a:ext>
            </a:extLst>
          </p:cNvPr>
          <p:cNvSpPr/>
          <p:nvPr/>
        </p:nvSpPr>
        <p:spPr>
          <a:xfrm>
            <a:off x="5001621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78DDE580-F407-EBA8-DABE-A04B54CF45C5}"/>
              </a:ext>
            </a:extLst>
          </p:cNvPr>
          <p:cNvSpPr/>
          <p:nvPr/>
        </p:nvSpPr>
        <p:spPr>
          <a:xfrm>
            <a:off x="4489490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A2D891AB-9F89-9674-9297-8FE81D529C8B}"/>
              </a:ext>
            </a:extLst>
          </p:cNvPr>
          <p:cNvSpPr/>
          <p:nvPr/>
        </p:nvSpPr>
        <p:spPr>
          <a:xfrm>
            <a:off x="394538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23E7B9B-BE96-FD5F-E5FB-D6FD88F6531C}"/>
              </a:ext>
            </a:extLst>
          </p:cNvPr>
          <p:cNvSpPr/>
          <p:nvPr/>
        </p:nvSpPr>
        <p:spPr>
          <a:xfrm>
            <a:off x="340020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1D2B187B-5BBF-D5A2-3370-C5EEC213BE37}"/>
              </a:ext>
            </a:extLst>
          </p:cNvPr>
          <p:cNvSpPr/>
          <p:nvPr/>
        </p:nvSpPr>
        <p:spPr>
          <a:xfrm>
            <a:off x="5276228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D826E7B3-BA3C-BE00-DEFC-58389B8F2777}"/>
              </a:ext>
            </a:extLst>
          </p:cNvPr>
          <p:cNvSpPr/>
          <p:nvPr/>
        </p:nvSpPr>
        <p:spPr>
          <a:xfrm>
            <a:off x="5815745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EA20DEBD-4267-0760-266D-97FC29BB6ACF}"/>
              </a:ext>
            </a:extLst>
          </p:cNvPr>
          <p:cNvSpPr/>
          <p:nvPr/>
        </p:nvSpPr>
        <p:spPr>
          <a:xfrm>
            <a:off x="6359847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A5BD391-3773-7AF5-E3B4-E55F819907C8}"/>
              </a:ext>
            </a:extLst>
          </p:cNvPr>
          <p:cNvSpPr/>
          <p:nvPr/>
        </p:nvSpPr>
        <p:spPr>
          <a:xfrm>
            <a:off x="457120" y="2949606"/>
            <a:ext cx="1861608" cy="95878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FF0000"/>
                </a:solidFill>
              </a:rPr>
              <a:t>PASS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3" name="Google Shape;198;p42">
            <a:extLst>
              <a:ext uri="{FF2B5EF4-FFF2-40B4-BE49-F238E27FC236}">
                <a16:creationId xmlns:a16="http://schemas.microsoft.com/office/drawing/2014/main" id="{03D7AFC9-3675-A107-C966-3002055D5EF8}"/>
              </a:ext>
            </a:extLst>
          </p:cNvPr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sz="1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8707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510B43F-4F0C-ED51-0076-D649BCAF8F1B}"/>
              </a:ext>
            </a:extLst>
          </p:cNvPr>
          <p:cNvSpPr txBox="1"/>
          <p:nvPr/>
        </p:nvSpPr>
        <p:spPr>
          <a:xfrm>
            <a:off x="1258074" y="917428"/>
            <a:ext cx="350096" cy="433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룰</a:t>
            </a:r>
          </a:p>
        </p:txBody>
      </p:sp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07E1A2B3-32A9-01C6-A3E1-F8D980C7583A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D2D64-FE17-FD51-6BD0-ED41FED12ED5}"/>
              </a:ext>
            </a:extLst>
          </p:cNvPr>
          <p:cNvSpPr txBox="1"/>
          <p:nvPr/>
        </p:nvSpPr>
        <p:spPr>
          <a:xfrm>
            <a:off x="848839" y="173116"/>
            <a:ext cx="196208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들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어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가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며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2372D32-1729-8AD9-9B82-FBE1F97ADE19}"/>
              </a:ext>
            </a:extLst>
          </p:cNvPr>
          <p:cNvSpPr/>
          <p:nvPr/>
        </p:nvSpPr>
        <p:spPr>
          <a:xfrm>
            <a:off x="5387340" y="148115"/>
            <a:ext cx="1417320" cy="33528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9B45ECD-1719-AE0A-DE32-CADE036E57F8}"/>
              </a:ext>
            </a:extLst>
          </p:cNvPr>
          <p:cNvSpPr/>
          <p:nvPr/>
        </p:nvSpPr>
        <p:spPr>
          <a:xfrm>
            <a:off x="5387340" y="637460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1876F3F-16DF-7472-10AA-BC6A9F799505}"/>
              </a:ext>
            </a:extLst>
          </p:cNvPr>
          <p:cNvSpPr/>
          <p:nvPr/>
        </p:nvSpPr>
        <p:spPr>
          <a:xfrm>
            <a:off x="10125376" y="223882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19F3ED7-4BF7-0649-6829-59DB24E64254}"/>
              </a:ext>
            </a:extLst>
          </p:cNvPr>
          <p:cNvSpPr/>
          <p:nvPr/>
        </p:nvSpPr>
        <p:spPr>
          <a:xfrm>
            <a:off x="649304" y="223882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143CFD8D-BEE8-2E62-2E63-2130DCA8E99E}"/>
              </a:ext>
            </a:extLst>
          </p:cNvPr>
          <p:cNvGrpSpPr/>
          <p:nvPr/>
        </p:nvGrpSpPr>
        <p:grpSpPr>
          <a:xfrm>
            <a:off x="4603157" y="540031"/>
            <a:ext cx="2985685" cy="1622339"/>
            <a:chOff x="4578944" y="602529"/>
            <a:chExt cx="2985685" cy="16223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1ADC7B7-91C1-B662-F59A-B0CB1E30A68E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FF815EB-88F3-F8F0-FC63-AFA77D441291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08220D-1907-6274-6D16-A3E41148D8E4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292398D-30AE-D0E8-3AFB-7DC53FA3574C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786D4A0-77CD-7E0F-C08B-5B81AEA8ABB0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C4D10E7-0839-5F72-9423-917C2CA06E3E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EA58CF3-A995-81D3-90CE-06B45C447ADE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2279F77-4759-ED76-9065-10700FE0F3B6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44D84A9-E5CB-5FB4-6128-7D1FDCB2799C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A58F331-69DC-F6D1-4F31-1BFD60CAAE70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2825B93-33B1-6618-1045-539A838B9358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B306DB6-D5E0-C80A-21CD-8E5E82431621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995A6EF-9AB8-FBD0-79B9-7543B91EB031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2214293-1BD0-7932-D926-7DAF81B0A210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6F53C1D-C1B3-7D75-43BF-31B0C4608488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0EB6B7C-49D5-6FAB-AA08-253DA1480B03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17BE4AA-146B-1019-0808-0A6A2A42248B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60DD55C-2E8A-C48E-2CDE-CB0ABE4CEBDD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E6EF45C-8EF4-4903-83FE-4C9954EBE5C3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23385CE-28CF-AD3A-D6FB-1AFA1A1307FC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A3F384AF-F29F-761E-DD5B-74379B884F8F}"/>
              </a:ext>
            </a:extLst>
          </p:cNvPr>
          <p:cNvGrpSpPr/>
          <p:nvPr/>
        </p:nvGrpSpPr>
        <p:grpSpPr>
          <a:xfrm>
            <a:off x="9206315" y="2654014"/>
            <a:ext cx="2985685" cy="1622339"/>
            <a:chOff x="4578944" y="602529"/>
            <a:chExt cx="2985685" cy="1622339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A9F175B-F146-24A0-7419-E4F29F921E53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0A2FC81-8BD5-98D1-E7AF-CEDE5EE163DB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19956A1-539C-8790-0B13-D47E15754D17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67E034F9-2880-C935-0E8B-F5AC071EF18C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032526F-A832-48CE-A253-95A063AEB19D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FF0A8902-AF99-DD9C-E03B-2D0F6E806553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9BA32D0-0E5B-8F9C-0E46-BA317BEBE17E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18A12D4-7796-0D19-6F03-744E67C4CF7D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EDB9184C-A2D7-2B7A-6B9F-C86103572DA7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1EE01416-B7DC-EEBC-206B-86F63EBD5BC6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A55B1435-6B44-BCBB-7C6D-81264C3A256C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F05C239-0C3D-0BA3-7425-89149A4A502B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C2BFB45-72A2-26DB-2177-996C04BF422F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5C661D73-FC95-FCE8-A92B-B710E844DE10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839C333-B2AF-331D-3327-1CC3A1616E6B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0B7BBF1F-A3E6-0666-0BFC-891CAAEE74DB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32E99AE-FF13-DFAF-290F-CBCC70AE8AFB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D779E9D0-D4A6-D95B-C01F-693F84D510A2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3B27F6D3-8551-8C93-58C3-F282EABB9C05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F538FFD-3A86-A365-D951-84C9B52E45FA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44B71528-DB0E-3C6C-6558-CAA744EDF53D}"/>
              </a:ext>
            </a:extLst>
          </p:cNvPr>
          <p:cNvGrpSpPr/>
          <p:nvPr/>
        </p:nvGrpSpPr>
        <p:grpSpPr>
          <a:xfrm>
            <a:off x="0" y="2654014"/>
            <a:ext cx="2985685" cy="1622339"/>
            <a:chOff x="4578944" y="602529"/>
            <a:chExt cx="2985685" cy="162233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99308C0-ADF3-C952-0FF0-55B8E4654BB9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8576FCF4-EF00-58C8-17DF-23B740623F10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B4F88C69-2324-B0FF-5E6F-03689AC5B330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C9D9C43E-E209-E3CA-183D-9D8D0109F306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8D275DA1-ADF8-599B-709E-AA7662C9D9E4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34790E92-7053-1552-7357-D850913961E4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822B4CA1-B519-5A6D-61EC-F5E05CCBA3BF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C3533FB-58AD-4A7C-3BF0-0411BC115C1A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D59E2FDE-8A39-88EF-7A23-0532C9F87AA8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F61500A-7269-1064-957B-9A86D6888C6D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6D327C3F-4468-7A78-F11A-AEE11C6D7963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F364D232-29C6-EFB0-6CFB-F131A8A3D100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A85B9386-8F19-038B-2D02-72BD16F9C928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F565E225-1B86-1F54-54C1-41552BA30651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9E526B06-31E7-8BE5-BD40-BA9D8C3A8FDE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976A946-7C19-49A1-11BC-8A6655C5BF8B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AE8A5674-A76F-E013-7A64-36A2A366371F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EB14FAA-4B2D-B356-83EB-4559E95549D1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A4CC401B-55DD-F8BE-682E-68C74CFAF8E4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160A63DF-AC23-ED51-BB90-2D1F0D63BB40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4E04799-9BB2-7A26-6E24-C0CFA8AA9EBA}"/>
              </a:ext>
            </a:extLst>
          </p:cNvPr>
          <p:cNvSpPr/>
          <p:nvPr/>
        </p:nvSpPr>
        <p:spPr>
          <a:xfrm>
            <a:off x="8247690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tx1"/>
                </a:solidFill>
              </a:rPr>
              <a:t>조커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D2B423EF-A2EB-C0A3-1303-E5376CBCACBC}"/>
              </a:ext>
            </a:extLst>
          </p:cNvPr>
          <p:cNvSpPr/>
          <p:nvPr/>
        </p:nvSpPr>
        <p:spPr>
          <a:xfrm>
            <a:off x="770358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A6BBAE9-0C9A-E586-F26E-439DA345AD8C}"/>
              </a:ext>
            </a:extLst>
          </p:cNvPr>
          <p:cNvSpPr/>
          <p:nvPr/>
        </p:nvSpPr>
        <p:spPr>
          <a:xfrm>
            <a:off x="715948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941C48D0-A3D8-63CD-2DE6-39BE45748C5F}"/>
              </a:ext>
            </a:extLst>
          </p:cNvPr>
          <p:cNvSpPr/>
          <p:nvPr/>
        </p:nvSpPr>
        <p:spPr>
          <a:xfrm>
            <a:off x="6615381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2EA3AA7B-34FC-3BA1-BA31-1E256896B991}"/>
              </a:ext>
            </a:extLst>
          </p:cNvPr>
          <p:cNvSpPr/>
          <p:nvPr/>
        </p:nvSpPr>
        <p:spPr>
          <a:xfrm>
            <a:off x="608887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756B0995-0A3D-0AC7-6DC8-99BABC5C5BFE}"/>
              </a:ext>
            </a:extLst>
          </p:cNvPr>
          <p:cNvSpPr/>
          <p:nvPr/>
        </p:nvSpPr>
        <p:spPr>
          <a:xfrm>
            <a:off x="394538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CAA026B4-BE66-ED09-83A4-91A8E4148701}"/>
              </a:ext>
            </a:extLst>
          </p:cNvPr>
          <p:cNvSpPr/>
          <p:nvPr/>
        </p:nvSpPr>
        <p:spPr>
          <a:xfrm>
            <a:off x="340020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50BAAF7-B8D1-B7F1-3DC5-305533A44AFE}"/>
              </a:ext>
            </a:extLst>
          </p:cNvPr>
          <p:cNvSpPr/>
          <p:nvPr/>
        </p:nvSpPr>
        <p:spPr>
          <a:xfrm>
            <a:off x="8247690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F405CBEB-1647-2417-DE5B-DBB6316CC9C9}"/>
              </a:ext>
            </a:extLst>
          </p:cNvPr>
          <p:cNvSpPr/>
          <p:nvPr/>
        </p:nvSpPr>
        <p:spPr>
          <a:xfrm>
            <a:off x="770358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4642537-7ED1-E57D-2B57-BD663AB01666}"/>
              </a:ext>
            </a:extLst>
          </p:cNvPr>
          <p:cNvSpPr/>
          <p:nvPr/>
        </p:nvSpPr>
        <p:spPr>
          <a:xfrm>
            <a:off x="554369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185601E-0268-350B-9A6B-1B6DA33271C0}"/>
              </a:ext>
            </a:extLst>
          </p:cNvPr>
          <p:cNvSpPr/>
          <p:nvPr/>
        </p:nvSpPr>
        <p:spPr>
          <a:xfrm>
            <a:off x="5001621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78DDE580-F407-EBA8-DABE-A04B54CF45C5}"/>
              </a:ext>
            </a:extLst>
          </p:cNvPr>
          <p:cNvSpPr/>
          <p:nvPr/>
        </p:nvSpPr>
        <p:spPr>
          <a:xfrm>
            <a:off x="4489490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A2D891AB-9F89-9674-9297-8FE81D529C8B}"/>
              </a:ext>
            </a:extLst>
          </p:cNvPr>
          <p:cNvSpPr/>
          <p:nvPr/>
        </p:nvSpPr>
        <p:spPr>
          <a:xfrm>
            <a:off x="394538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23E7B9B-BE96-FD5F-E5FB-D6FD88F6531C}"/>
              </a:ext>
            </a:extLst>
          </p:cNvPr>
          <p:cNvSpPr/>
          <p:nvPr/>
        </p:nvSpPr>
        <p:spPr>
          <a:xfrm>
            <a:off x="340020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1D2B187B-5BBF-D5A2-3370-C5EEC213BE37}"/>
              </a:ext>
            </a:extLst>
          </p:cNvPr>
          <p:cNvSpPr/>
          <p:nvPr/>
        </p:nvSpPr>
        <p:spPr>
          <a:xfrm>
            <a:off x="5276228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D826E7B3-BA3C-BE00-DEFC-58389B8F2777}"/>
              </a:ext>
            </a:extLst>
          </p:cNvPr>
          <p:cNvSpPr/>
          <p:nvPr/>
        </p:nvSpPr>
        <p:spPr>
          <a:xfrm>
            <a:off x="5815745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EA20DEBD-4267-0760-266D-97FC29BB6ACF}"/>
              </a:ext>
            </a:extLst>
          </p:cNvPr>
          <p:cNvSpPr/>
          <p:nvPr/>
        </p:nvSpPr>
        <p:spPr>
          <a:xfrm>
            <a:off x="6359847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A5BD391-3773-7AF5-E3B4-E55F819907C8}"/>
              </a:ext>
            </a:extLst>
          </p:cNvPr>
          <p:cNvSpPr/>
          <p:nvPr/>
        </p:nvSpPr>
        <p:spPr>
          <a:xfrm>
            <a:off x="457120" y="2949606"/>
            <a:ext cx="1861608" cy="95878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FF0000"/>
                </a:solidFill>
              </a:rPr>
              <a:t>PASS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20E079A-98E4-25DD-7A56-EF783D2F5C45}"/>
              </a:ext>
            </a:extLst>
          </p:cNvPr>
          <p:cNvSpPr/>
          <p:nvPr/>
        </p:nvSpPr>
        <p:spPr>
          <a:xfrm>
            <a:off x="5156992" y="840414"/>
            <a:ext cx="1861608" cy="95878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FF0000"/>
                </a:solidFill>
              </a:rPr>
              <a:t>PASS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4" name="Google Shape;198;p42">
            <a:extLst>
              <a:ext uri="{FF2B5EF4-FFF2-40B4-BE49-F238E27FC236}">
                <a16:creationId xmlns:a16="http://schemas.microsoft.com/office/drawing/2014/main" id="{527E9696-346E-D1BD-0B81-CA3846D4BF30}"/>
              </a:ext>
            </a:extLst>
          </p:cNvPr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sz="1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7901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510B43F-4F0C-ED51-0076-D649BCAF8F1B}"/>
              </a:ext>
            </a:extLst>
          </p:cNvPr>
          <p:cNvSpPr txBox="1"/>
          <p:nvPr/>
        </p:nvSpPr>
        <p:spPr>
          <a:xfrm>
            <a:off x="1258074" y="917428"/>
            <a:ext cx="350096" cy="433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룰</a:t>
            </a:r>
          </a:p>
        </p:txBody>
      </p:sp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07E1A2B3-32A9-01C6-A3E1-F8D980C7583A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D2D64-FE17-FD51-6BD0-ED41FED12ED5}"/>
              </a:ext>
            </a:extLst>
          </p:cNvPr>
          <p:cNvSpPr txBox="1"/>
          <p:nvPr/>
        </p:nvSpPr>
        <p:spPr>
          <a:xfrm>
            <a:off x="848839" y="173116"/>
            <a:ext cx="196208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들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어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가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며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2372D32-1729-8AD9-9B82-FBE1F97ADE19}"/>
              </a:ext>
            </a:extLst>
          </p:cNvPr>
          <p:cNvSpPr/>
          <p:nvPr/>
        </p:nvSpPr>
        <p:spPr>
          <a:xfrm>
            <a:off x="5387340" y="14811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9B45ECD-1719-AE0A-DE32-CADE036E57F8}"/>
              </a:ext>
            </a:extLst>
          </p:cNvPr>
          <p:cNvSpPr/>
          <p:nvPr/>
        </p:nvSpPr>
        <p:spPr>
          <a:xfrm>
            <a:off x="5387340" y="637460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1876F3F-16DF-7472-10AA-BC6A9F799505}"/>
              </a:ext>
            </a:extLst>
          </p:cNvPr>
          <p:cNvSpPr/>
          <p:nvPr/>
        </p:nvSpPr>
        <p:spPr>
          <a:xfrm>
            <a:off x="10125376" y="2238825"/>
            <a:ext cx="1417320" cy="33528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19F3ED7-4BF7-0649-6829-59DB24E64254}"/>
              </a:ext>
            </a:extLst>
          </p:cNvPr>
          <p:cNvSpPr/>
          <p:nvPr/>
        </p:nvSpPr>
        <p:spPr>
          <a:xfrm>
            <a:off x="649304" y="223882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143CFD8D-BEE8-2E62-2E63-2130DCA8E99E}"/>
              </a:ext>
            </a:extLst>
          </p:cNvPr>
          <p:cNvGrpSpPr/>
          <p:nvPr/>
        </p:nvGrpSpPr>
        <p:grpSpPr>
          <a:xfrm>
            <a:off x="4603157" y="540031"/>
            <a:ext cx="2985685" cy="1622339"/>
            <a:chOff x="4578944" y="602529"/>
            <a:chExt cx="2985685" cy="16223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1ADC7B7-91C1-B662-F59A-B0CB1E30A68E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FF815EB-88F3-F8F0-FC63-AFA77D441291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08220D-1907-6274-6D16-A3E41148D8E4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292398D-30AE-D0E8-3AFB-7DC53FA3574C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786D4A0-77CD-7E0F-C08B-5B81AEA8ABB0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C4D10E7-0839-5F72-9423-917C2CA06E3E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EA58CF3-A995-81D3-90CE-06B45C447ADE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2279F77-4759-ED76-9065-10700FE0F3B6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44D84A9-E5CB-5FB4-6128-7D1FDCB2799C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A58F331-69DC-F6D1-4F31-1BFD60CAAE70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2825B93-33B1-6618-1045-539A838B9358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B306DB6-D5E0-C80A-21CD-8E5E82431621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995A6EF-9AB8-FBD0-79B9-7543B91EB031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2214293-1BD0-7932-D926-7DAF81B0A210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6F53C1D-C1B3-7D75-43BF-31B0C4608488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0EB6B7C-49D5-6FAB-AA08-253DA1480B03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17BE4AA-146B-1019-0808-0A6A2A42248B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60DD55C-2E8A-C48E-2CDE-CB0ABE4CEBDD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E6EF45C-8EF4-4903-83FE-4C9954EBE5C3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23385CE-28CF-AD3A-D6FB-1AFA1A1307FC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A3F384AF-F29F-761E-DD5B-74379B884F8F}"/>
              </a:ext>
            </a:extLst>
          </p:cNvPr>
          <p:cNvGrpSpPr/>
          <p:nvPr/>
        </p:nvGrpSpPr>
        <p:grpSpPr>
          <a:xfrm>
            <a:off x="9206315" y="2654014"/>
            <a:ext cx="2985685" cy="1622339"/>
            <a:chOff x="4578944" y="602529"/>
            <a:chExt cx="2985685" cy="1622339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A9F175B-F146-24A0-7419-E4F29F921E53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0A2FC81-8BD5-98D1-E7AF-CEDE5EE163DB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19956A1-539C-8790-0B13-D47E15754D17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67E034F9-2880-C935-0E8B-F5AC071EF18C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032526F-A832-48CE-A253-95A063AEB19D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FF0A8902-AF99-DD9C-E03B-2D0F6E806553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9BA32D0-0E5B-8F9C-0E46-BA317BEBE17E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18A12D4-7796-0D19-6F03-744E67C4CF7D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EDB9184C-A2D7-2B7A-6B9F-C86103572DA7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1EE01416-B7DC-EEBC-206B-86F63EBD5BC6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A55B1435-6B44-BCBB-7C6D-81264C3A256C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F05C239-0C3D-0BA3-7425-89149A4A502B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C2BFB45-72A2-26DB-2177-996C04BF422F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5C661D73-FC95-FCE8-A92B-B710E844DE10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839C333-B2AF-331D-3327-1CC3A1616E6B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0B7BBF1F-A3E6-0666-0BFC-891CAAEE74DB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32E99AE-FF13-DFAF-290F-CBCC70AE8AFB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D779E9D0-D4A6-D95B-C01F-693F84D510A2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3B27F6D3-8551-8C93-58C3-F282EABB9C05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F538FFD-3A86-A365-D951-84C9B52E45FA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44B71528-DB0E-3C6C-6558-CAA744EDF53D}"/>
              </a:ext>
            </a:extLst>
          </p:cNvPr>
          <p:cNvGrpSpPr/>
          <p:nvPr/>
        </p:nvGrpSpPr>
        <p:grpSpPr>
          <a:xfrm>
            <a:off x="0" y="2654014"/>
            <a:ext cx="2985685" cy="1622339"/>
            <a:chOff x="4578944" y="602529"/>
            <a:chExt cx="2985685" cy="162233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99308C0-ADF3-C952-0FF0-55B8E4654BB9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8576FCF4-EF00-58C8-17DF-23B740623F10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B4F88C69-2324-B0FF-5E6F-03689AC5B330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C9D9C43E-E209-E3CA-183D-9D8D0109F306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8D275DA1-ADF8-599B-709E-AA7662C9D9E4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34790E92-7053-1552-7357-D850913961E4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822B4CA1-B519-5A6D-61EC-F5E05CCBA3BF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C3533FB-58AD-4A7C-3BF0-0411BC115C1A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D59E2FDE-8A39-88EF-7A23-0532C9F87AA8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F61500A-7269-1064-957B-9A86D6888C6D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6D327C3F-4468-7A78-F11A-AEE11C6D7963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F364D232-29C6-EFB0-6CFB-F131A8A3D100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A85B9386-8F19-038B-2D02-72BD16F9C928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F565E225-1B86-1F54-54C1-41552BA30651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9E526B06-31E7-8BE5-BD40-BA9D8C3A8FDE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976A946-7C19-49A1-11BC-8A6655C5BF8B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AE8A5674-A76F-E013-7A64-36A2A366371F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EB14FAA-4B2D-B356-83EB-4559E95549D1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A4CC401B-55DD-F8BE-682E-68C74CFAF8E4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160A63DF-AC23-ED51-BB90-2D1F0D63BB40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4E04799-9BB2-7A26-6E24-C0CFA8AA9EBA}"/>
              </a:ext>
            </a:extLst>
          </p:cNvPr>
          <p:cNvSpPr/>
          <p:nvPr/>
        </p:nvSpPr>
        <p:spPr>
          <a:xfrm>
            <a:off x="8247690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tx1"/>
                </a:solidFill>
              </a:rPr>
              <a:t>조커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D2B423EF-A2EB-C0A3-1303-E5376CBCACBC}"/>
              </a:ext>
            </a:extLst>
          </p:cNvPr>
          <p:cNvSpPr/>
          <p:nvPr/>
        </p:nvSpPr>
        <p:spPr>
          <a:xfrm>
            <a:off x="770358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A6BBAE9-0C9A-E586-F26E-439DA345AD8C}"/>
              </a:ext>
            </a:extLst>
          </p:cNvPr>
          <p:cNvSpPr/>
          <p:nvPr/>
        </p:nvSpPr>
        <p:spPr>
          <a:xfrm>
            <a:off x="715948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941C48D0-A3D8-63CD-2DE6-39BE45748C5F}"/>
              </a:ext>
            </a:extLst>
          </p:cNvPr>
          <p:cNvSpPr/>
          <p:nvPr/>
        </p:nvSpPr>
        <p:spPr>
          <a:xfrm>
            <a:off x="6615381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2EA3AA7B-34FC-3BA1-BA31-1E256896B991}"/>
              </a:ext>
            </a:extLst>
          </p:cNvPr>
          <p:cNvSpPr/>
          <p:nvPr/>
        </p:nvSpPr>
        <p:spPr>
          <a:xfrm>
            <a:off x="608887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756B0995-0A3D-0AC7-6DC8-99BABC5C5BFE}"/>
              </a:ext>
            </a:extLst>
          </p:cNvPr>
          <p:cNvSpPr/>
          <p:nvPr/>
        </p:nvSpPr>
        <p:spPr>
          <a:xfrm>
            <a:off x="394538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CAA026B4-BE66-ED09-83A4-91A8E4148701}"/>
              </a:ext>
            </a:extLst>
          </p:cNvPr>
          <p:cNvSpPr/>
          <p:nvPr/>
        </p:nvSpPr>
        <p:spPr>
          <a:xfrm>
            <a:off x="340020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50BAAF7-B8D1-B7F1-3DC5-305533A44AFE}"/>
              </a:ext>
            </a:extLst>
          </p:cNvPr>
          <p:cNvSpPr/>
          <p:nvPr/>
        </p:nvSpPr>
        <p:spPr>
          <a:xfrm>
            <a:off x="8247690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F405CBEB-1647-2417-DE5B-DBB6316CC9C9}"/>
              </a:ext>
            </a:extLst>
          </p:cNvPr>
          <p:cNvSpPr/>
          <p:nvPr/>
        </p:nvSpPr>
        <p:spPr>
          <a:xfrm>
            <a:off x="770358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4642537-7ED1-E57D-2B57-BD663AB01666}"/>
              </a:ext>
            </a:extLst>
          </p:cNvPr>
          <p:cNvSpPr/>
          <p:nvPr/>
        </p:nvSpPr>
        <p:spPr>
          <a:xfrm>
            <a:off x="554369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185601E-0268-350B-9A6B-1B6DA33271C0}"/>
              </a:ext>
            </a:extLst>
          </p:cNvPr>
          <p:cNvSpPr/>
          <p:nvPr/>
        </p:nvSpPr>
        <p:spPr>
          <a:xfrm>
            <a:off x="5001621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78DDE580-F407-EBA8-DABE-A04B54CF45C5}"/>
              </a:ext>
            </a:extLst>
          </p:cNvPr>
          <p:cNvSpPr/>
          <p:nvPr/>
        </p:nvSpPr>
        <p:spPr>
          <a:xfrm>
            <a:off x="4489490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A2D891AB-9F89-9674-9297-8FE81D529C8B}"/>
              </a:ext>
            </a:extLst>
          </p:cNvPr>
          <p:cNvSpPr/>
          <p:nvPr/>
        </p:nvSpPr>
        <p:spPr>
          <a:xfrm>
            <a:off x="394538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23E7B9B-BE96-FD5F-E5FB-D6FD88F6531C}"/>
              </a:ext>
            </a:extLst>
          </p:cNvPr>
          <p:cNvSpPr/>
          <p:nvPr/>
        </p:nvSpPr>
        <p:spPr>
          <a:xfrm>
            <a:off x="340020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1D2B187B-5BBF-D5A2-3370-C5EEC213BE37}"/>
              </a:ext>
            </a:extLst>
          </p:cNvPr>
          <p:cNvSpPr/>
          <p:nvPr/>
        </p:nvSpPr>
        <p:spPr>
          <a:xfrm>
            <a:off x="5276228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D826E7B3-BA3C-BE00-DEFC-58389B8F2777}"/>
              </a:ext>
            </a:extLst>
          </p:cNvPr>
          <p:cNvSpPr/>
          <p:nvPr/>
        </p:nvSpPr>
        <p:spPr>
          <a:xfrm>
            <a:off x="5815745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EA20DEBD-4267-0760-266D-97FC29BB6ACF}"/>
              </a:ext>
            </a:extLst>
          </p:cNvPr>
          <p:cNvSpPr/>
          <p:nvPr/>
        </p:nvSpPr>
        <p:spPr>
          <a:xfrm>
            <a:off x="6359847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A5BD391-3773-7AF5-E3B4-E55F819907C8}"/>
              </a:ext>
            </a:extLst>
          </p:cNvPr>
          <p:cNvSpPr/>
          <p:nvPr/>
        </p:nvSpPr>
        <p:spPr>
          <a:xfrm>
            <a:off x="457120" y="2949606"/>
            <a:ext cx="1861608" cy="95878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FF0000"/>
                </a:solidFill>
              </a:rPr>
              <a:t>PASS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609B8CBB-A4B3-6424-0134-5A873C207E74}"/>
              </a:ext>
            </a:extLst>
          </p:cNvPr>
          <p:cNvSpPr/>
          <p:nvPr/>
        </p:nvSpPr>
        <p:spPr>
          <a:xfrm>
            <a:off x="5156992" y="840414"/>
            <a:ext cx="1861608" cy="95878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FF0000"/>
                </a:solidFill>
              </a:rPr>
              <a:t>PASS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12E6AA35-2ED2-B378-55FF-2BAC2549CFFD}"/>
              </a:ext>
            </a:extLst>
          </p:cNvPr>
          <p:cNvSpPr/>
          <p:nvPr/>
        </p:nvSpPr>
        <p:spPr>
          <a:xfrm>
            <a:off x="9786289" y="2949606"/>
            <a:ext cx="1861608" cy="95878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FF0000"/>
                </a:solidFill>
              </a:rPr>
              <a:t>PASS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4" name="Google Shape;198;p42">
            <a:extLst>
              <a:ext uri="{FF2B5EF4-FFF2-40B4-BE49-F238E27FC236}">
                <a16:creationId xmlns:a16="http://schemas.microsoft.com/office/drawing/2014/main" id="{03F333BE-977A-0D70-9046-A84E1F0248E9}"/>
              </a:ext>
            </a:extLst>
          </p:cNvPr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sz="1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1384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510B43F-4F0C-ED51-0076-D649BCAF8F1B}"/>
              </a:ext>
            </a:extLst>
          </p:cNvPr>
          <p:cNvSpPr txBox="1"/>
          <p:nvPr/>
        </p:nvSpPr>
        <p:spPr>
          <a:xfrm>
            <a:off x="1258074" y="917428"/>
            <a:ext cx="350096" cy="433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룰</a:t>
            </a:r>
          </a:p>
        </p:txBody>
      </p:sp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07E1A2B3-32A9-01C6-A3E1-F8D980C7583A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D2D64-FE17-FD51-6BD0-ED41FED12ED5}"/>
              </a:ext>
            </a:extLst>
          </p:cNvPr>
          <p:cNvSpPr txBox="1"/>
          <p:nvPr/>
        </p:nvSpPr>
        <p:spPr>
          <a:xfrm>
            <a:off x="848839" y="173116"/>
            <a:ext cx="196208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들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어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가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며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2372D32-1729-8AD9-9B82-FBE1F97ADE19}"/>
              </a:ext>
            </a:extLst>
          </p:cNvPr>
          <p:cNvSpPr/>
          <p:nvPr/>
        </p:nvSpPr>
        <p:spPr>
          <a:xfrm>
            <a:off x="5387340" y="14811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9B45ECD-1719-AE0A-DE32-CADE036E57F8}"/>
              </a:ext>
            </a:extLst>
          </p:cNvPr>
          <p:cNvSpPr/>
          <p:nvPr/>
        </p:nvSpPr>
        <p:spPr>
          <a:xfrm>
            <a:off x="5387340" y="6374605"/>
            <a:ext cx="1417320" cy="33528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1876F3F-16DF-7472-10AA-BC6A9F799505}"/>
              </a:ext>
            </a:extLst>
          </p:cNvPr>
          <p:cNvSpPr/>
          <p:nvPr/>
        </p:nvSpPr>
        <p:spPr>
          <a:xfrm>
            <a:off x="10125376" y="223882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19F3ED7-4BF7-0649-6829-59DB24E64254}"/>
              </a:ext>
            </a:extLst>
          </p:cNvPr>
          <p:cNvSpPr/>
          <p:nvPr/>
        </p:nvSpPr>
        <p:spPr>
          <a:xfrm>
            <a:off x="649304" y="223882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143CFD8D-BEE8-2E62-2E63-2130DCA8E99E}"/>
              </a:ext>
            </a:extLst>
          </p:cNvPr>
          <p:cNvGrpSpPr/>
          <p:nvPr/>
        </p:nvGrpSpPr>
        <p:grpSpPr>
          <a:xfrm>
            <a:off x="4603157" y="540031"/>
            <a:ext cx="2985685" cy="1622339"/>
            <a:chOff x="4578944" y="602529"/>
            <a:chExt cx="2985685" cy="16223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1ADC7B7-91C1-B662-F59A-B0CB1E30A68E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FF815EB-88F3-F8F0-FC63-AFA77D441291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08220D-1907-6274-6D16-A3E41148D8E4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292398D-30AE-D0E8-3AFB-7DC53FA3574C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786D4A0-77CD-7E0F-C08B-5B81AEA8ABB0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C4D10E7-0839-5F72-9423-917C2CA06E3E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EA58CF3-A995-81D3-90CE-06B45C447ADE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2279F77-4759-ED76-9065-10700FE0F3B6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44D84A9-E5CB-5FB4-6128-7D1FDCB2799C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A58F331-69DC-F6D1-4F31-1BFD60CAAE70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2825B93-33B1-6618-1045-539A838B9358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B306DB6-D5E0-C80A-21CD-8E5E82431621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995A6EF-9AB8-FBD0-79B9-7543B91EB031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2214293-1BD0-7932-D926-7DAF81B0A210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6F53C1D-C1B3-7D75-43BF-31B0C4608488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0EB6B7C-49D5-6FAB-AA08-253DA1480B03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17BE4AA-146B-1019-0808-0A6A2A42248B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60DD55C-2E8A-C48E-2CDE-CB0ABE4CEBDD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E6EF45C-8EF4-4903-83FE-4C9954EBE5C3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23385CE-28CF-AD3A-D6FB-1AFA1A1307FC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A3F384AF-F29F-761E-DD5B-74379B884F8F}"/>
              </a:ext>
            </a:extLst>
          </p:cNvPr>
          <p:cNvGrpSpPr/>
          <p:nvPr/>
        </p:nvGrpSpPr>
        <p:grpSpPr>
          <a:xfrm>
            <a:off x="9206315" y="2654014"/>
            <a:ext cx="2985685" cy="1622339"/>
            <a:chOff x="4578944" y="602529"/>
            <a:chExt cx="2985685" cy="1622339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A9F175B-F146-24A0-7419-E4F29F921E53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0A2FC81-8BD5-98D1-E7AF-CEDE5EE163DB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19956A1-539C-8790-0B13-D47E15754D17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67E034F9-2880-C935-0E8B-F5AC071EF18C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032526F-A832-48CE-A253-95A063AEB19D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FF0A8902-AF99-DD9C-E03B-2D0F6E806553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9BA32D0-0E5B-8F9C-0E46-BA317BEBE17E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18A12D4-7796-0D19-6F03-744E67C4CF7D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EDB9184C-A2D7-2B7A-6B9F-C86103572DA7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1EE01416-B7DC-EEBC-206B-86F63EBD5BC6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A55B1435-6B44-BCBB-7C6D-81264C3A256C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F05C239-0C3D-0BA3-7425-89149A4A502B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C2BFB45-72A2-26DB-2177-996C04BF422F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5C661D73-FC95-FCE8-A92B-B710E844DE10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839C333-B2AF-331D-3327-1CC3A1616E6B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0B7BBF1F-A3E6-0666-0BFC-891CAAEE74DB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32E99AE-FF13-DFAF-290F-CBCC70AE8AFB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D779E9D0-D4A6-D95B-C01F-693F84D510A2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3B27F6D3-8551-8C93-58C3-F282EABB9C05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F538FFD-3A86-A365-D951-84C9B52E45FA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44B71528-DB0E-3C6C-6558-CAA744EDF53D}"/>
              </a:ext>
            </a:extLst>
          </p:cNvPr>
          <p:cNvGrpSpPr/>
          <p:nvPr/>
        </p:nvGrpSpPr>
        <p:grpSpPr>
          <a:xfrm>
            <a:off x="0" y="2654014"/>
            <a:ext cx="2985685" cy="1622339"/>
            <a:chOff x="4578944" y="602529"/>
            <a:chExt cx="2985685" cy="162233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99308C0-ADF3-C952-0FF0-55B8E4654BB9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8576FCF4-EF00-58C8-17DF-23B740623F10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B4F88C69-2324-B0FF-5E6F-03689AC5B330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C9D9C43E-E209-E3CA-183D-9D8D0109F306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8D275DA1-ADF8-599B-709E-AA7662C9D9E4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34790E92-7053-1552-7357-D850913961E4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822B4CA1-B519-5A6D-61EC-F5E05CCBA3BF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C3533FB-58AD-4A7C-3BF0-0411BC115C1A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D59E2FDE-8A39-88EF-7A23-0532C9F87AA8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F61500A-7269-1064-957B-9A86D6888C6D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6D327C3F-4468-7A78-F11A-AEE11C6D7963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F364D232-29C6-EFB0-6CFB-F131A8A3D100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A85B9386-8F19-038B-2D02-72BD16F9C928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F565E225-1B86-1F54-54C1-41552BA30651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9E526B06-31E7-8BE5-BD40-BA9D8C3A8FDE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976A946-7C19-49A1-11BC-8A6655C5BF8B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AE8A5674-A76F-E013-7A64-36A2A366371F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EB14FAA-4B2D-B356-83EB-4559E95549D1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A4CC401B-55DD-F8BE-682E-68C74CFAF8E4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160A63DF-AC23-ED51-BB90-2D1F0D63BB40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4E04799-9BB2-7A26-6E24-C0CFA8AA9EBA}"/>
              </a:ext>
            </a:extLst>
          </p:cNvPr>
          <p:cNvSpPr/>
          <p:nvPr/>
        </p:nvSpPr>
        <p:spPr>
          <a:xfrm>
            <a:off x="8247690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tx1"/>
                </a:solidFill>
              </a:rPr>
              <a:t>조커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D2B423EF-A2EB-C0A3-1303-E5376CBCACBC}"/>
              </a:ext>
            </a:extLst>
          </p:cNvPr>
          <p:cNvSpPr/>
          <p:nvPr/>
        </p:nvSpPr>
        <p:spPr>
          <a:xfrm>
            <a:off x="770358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A6BBAE9-0C9A-E586-F26E-439DA345AD8C}"/>
              </a:ext>
            </a:extLst>
          </p:cNvPr>
          <p:cNvSpPr/>
          <p:nvPr/>
        </p:nvSpPr>
        <p:spPr>
          <a:xfrm>
            <a:off x="715948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941C48D0-A3D8-63CD-2DE6-39BE45748C5F}"/>
              </a:ext>
            </a:extLst>
          </p:cNvPr>
          <p:cNvSpPr/>
          <p:nvPr/>
        </p:nvSpPr>
        <p:spPr>
          <a:xfrm>
            <a:off x="6615381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2EA3AA7B-34FC-3BA1-BA31-1E256896B991}"/>
              </a:ext>
            </a:extLst>
          </p:cNvPr>
          <p:cNvSpPr/>
          <p:nvPr/>
        </p:nvSpPr>
        <p:spPr>
          <a:xfrm>
            <a:off x="608887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756B0995-0A3D-0AC7-6DC8-99BABC5C5BFE}"/>
              </a:ext>
            </a:extLst>
          </p:cNvPr>
          <p:cNvSpPr/>
          <p:nvPr/>
        </p:nvSpPr>
        <p:spPr>
          <a:xfrm>
            <a:off x="394538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CAA026B4-BE66-ED09-83A4-91A8E4148701}"/>
              </a:ext>
            </a:extLst>
          </p:cNvPr>
          <p:cNvSpPr/>
          <p:nvPr/>
        </p:nvSpPr>
        <p:spPr>
          <a:xfrm>
            <a:off x="340020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50BAAF7-B8D1-B7F1-3DC5-305533A44AFE}"/>
              </a:ext>
            </a:extLst>
          </p:cNvPr>
          <p:cNvSpPr/>
          <p:nvPr/>
        </p:nvSpPr>
        <p:spPr>
          <a:xfrm>
            <a:off x="8247690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F405CBEB-1647-2417-DE5B-DBB6316CC9C9}"/>
              </a:ext>
            </a:extLst>
          </p:cNvPr>
          <p:cNvSpPr/>
          <p:nvPr/>
        </p:nvSpPr>
        <p:spPr>
          <a:xfrm>
            <a:off x="770358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4642537-7ED1-E57D-2B57-BD663AB01666}"/>
              </a:ext>
            </a:extLst>
          </p:cNvPr>
          <p:cNvSpPr/>
          <p:nvPr/>
        </p:nvSpPr>
        <p:spPr>
          <a:xfrm>
            <a:off x="554369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185601E-0268-350B-9A6B-1B6DA33271C0}"/>
              </a:ext>
            </a:extLst>
          </p:cNvPr>
          <p:cNvSpPr/>
          <p:nvPr/>
        </p:nvSpPr>
        <p:spPr>
          <a:xfrm>
            <a:off x="5001621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78DDE580-F407-EBA8-DABE-A04B54CF45C5}"/>
              </a:ext>
            </a:extLst>
          </p:cNvPr>
          <p:cNvSpPr/>
          <p:nvPr/>
        </p:nvSpPr>
        <p:spPr>
          <a:xfrm>
            <a:off x="4489490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A2D891AB-9F89-9674-9297-8FE81D529C8B}"/>
              </a:ext>
            </a:extLst>
          </p:cNvPr>
          <p:cNvSpPr/>
          <p:nvPr/>
        </p:nvSpPr>
        <p:spPr>
          <a:xfrm>
            <a:off x="394538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23E7B9B-BE96-FD5F-E5FB-D6FD88F6531C}"/>
              </a:ext>
            </a:extLst>
          </p:cNvPr>
          <p:cNvSpPr/>
          <p:nvPr/>
        </p:nvSpPr>
        <p:spPr>
          <a:xfrm>
            <a:off x="340020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2" name="Google Shape;198;p42">
            <a:extLst>
              <a:ext uri="{FF2B5EF4-FFF2-40B4-BE49-F238E27FC236}">
                <a16:creationId xmlns:a16="http://schemas.microsoft.com/office/drawing/2014/main" id="{72E93AE4-B332-5370-0823-C638958A79F1}"/>
              </a:ext>
            </a:extLst>
          </p:cNvPr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sz="1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6377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510B43F-4F0C-ED51-0076-D649BCAF8F1B}"/>
              </a:ext>
            </a:extLst>
          </p:cNvPr>
          <p:cNvSpPr txBox="1"/>
          <p:nvPr/>
        </p:nvSpPr>
        <p:spPr>
          <a:xfrm>
            <a:off x="1258074" y="917428"/>
            <a:ext cx="700192" cy="433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조커</a:t>
            </a:r>
          </a:p>
        </p:txBody>
      </p:sp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07E1A2B3-32A9-01C6-A3E1-F8D980C7583A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D2D64-FE17-FD51-6BD0-ED41FED12ED5}"/>
              </a:ext>
            </a:extLst>
          </p:cNvPr>
          <p:cNvSpPr txBox="1"/>
          <p:nvPr/>
        </p:nvSpPr>
        <p:spPr>
          <a:xfrm>
            <a:off x="848839" y="173116"/>
            <a:ext cx="196208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들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어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가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며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2372D32-1729-8AD9-9B82-FBE1F97ADE19}"/>
              </a:ext>
            </a:extLst>
          </p:cNvPr>
          <p:cNvSpPr/>
          <p:nvPr/>
        </p:nvSpPr>
        <p:spPr>
          <a:xfrm>
            <a:off x="5387340" y="14811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9B45ECD-1719-AE0A-DE32-CADE036E57F8}"/>
              </a:ext>
            </a:extLst>
          </p:cNvPr>
          <p:cNvSpPr/>
          <p:nvPr/>
        </p:nvSpPr>
        <p:spPr>
          <a:xfrm>
            <a:off x="5387340" y="637460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1876F3F-16DF-7472-10AA-BC6A9F799505}"/>
              </a:ext>
            </a:extLst>
          </p:cNvPr>
          <p:cNvSpPr/>
          <p:nvPr/>
        </p:nvSpPr>
        <p:spPr>
          <a:xfrm>
            <a:off x="10125376" y="2238825"/>
            <a:ext cx="1417320" cy="33528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19F3ED7-4BF7-0649-6829-59DB24E64254}"/>
              </a:ext>
            </a:extLst>
          </p:cNvPr>
          <p:cNvSpPr/>
          <p:nvPr/>
        </p:nvSpPr>
        <p:spPr>
          <a:xfrm>
            <a:off x="649304" y="223882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143CFD8D-BEE8-2E62-2E63-2130DCA8E99E}"/>
              </a:ext>
            </a:extLst>
          </p:cNvPr>
          <p:cNvGrpSpPr/>
          <p:nvPr/>
        </p:nvGrpSpPr>
        <p:grpSpPr>
          <a:xfrm>
            <a:off x="4603157" y="540031"/>
            <a:ext cx="2985685" cy="1622339"/>
            <a:chOff x="4578944" y="602529"/>
            <a:chExt cx="2985685" cy="16223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1ADC7B7-91C1-B662-F59A-B0CB1E30A68E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FF815EB-88F3-F8F0-FC63-AFA77D441291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08220D-1907-6274-6D16-A3E41148D8E4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292398D-30AE-D0E8-3AFB-7DC53FA3574C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786D4A0-77CD-7E0F-C08B-5B81AEA8ABB0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C4D10E7-0839-5F72-9423-917C2CA06E3E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EA58CF3-A995-81D3-90CE-06B45C447ADE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2279F77-4759-ED76-9065-10700FE0F3B6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44D84A9-E5CB-5FB4-6128-7D1FDCB2799C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A58F331-69DC-F6D1-4F31-1BFD60CAAE70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2825B93-33B1-6618-1045-539A838B9358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B306DB6-D5E0-C80A-21CD-8E5E82431621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995A6EF-9AB8-FBD0-79B9-7543B91EB031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2214293-1BD0-7932-D926-7DAF81B0A210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6F53C1D-C1B3-7D75-43BF-31B0C4608488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0EB6B7C-49D5-6FAB-AA08-253DA1480B03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17BE4AA-146B-1019-0808-0A6A2A42248B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60DD55C-2E8A-C48E-2CDE-CB0ABE4CEBDD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E6EF45C-8EF4-4903-83FE-4C9954EBE5C3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23385CE-28CF-AD3A-D6FB-1AFA1A1307FC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A3F384AF-F29F-761E-DD5B-74379B884F8F}"/>
              </a:ext>
            </a:extLst>
          </p:cNvPr>
          <p:cNvGrpSpPr/>
          <p:nvPr/>
        </p:nvGrpSpPr>
        <p:grpSpPr>
          <a:xfrm>
            <a:off x="9206315" y="2654014"/>
            <a:ext cx="2985685" cy="1622339"/>
            <a:chOff x="4578944" y="602529"/>
            <a:chExt cx="2985685" cy="1622339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A9F175B-F146-24A0-7419-E4F29F921E53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0A2FC81-8BD5-98D1-E7AF-CEDE5EE163DB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19956A1-539C-8790-0B13-D47E15754D17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67E034F9-2880-C935-0E8B-F5AC071EF18C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032526F-A832-48CE-A253-95A063AEB19D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FF0A8902-AF99-DD9C-E03B-2D0F6E806553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9BA32D0-0E5B-8F9C-0E46-BA317BEBE17E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18A12D4-7796-0D19-6F03-744E67C4CF7D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EDB9184C-A2D7-2B7A-6B9F-C86103572DA7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1EE01416-B7DC-EEBC-206B-86F63EBD5BC6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A55B1435-6B44-BCBB-7C6D-81264C3A256C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F05C239-0C3D-0BA3-7425-89149A4A502B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C2BFB45-72A2-26DB-2177-996C04BF422F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5C661D73-FC95-FCE8-A92B-B710E844DE10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839C333-B2AF-331D-3327-1CC3A1616E6B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0B7BBF1F-A3E6-0666-0BFC-891CAAEE74DB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32E99AE-FF13-DFAF-290F-CBCC70AE8AFB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D779E9D0-D4A6-D95B-C01F-693F84D510A2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3B27F6D3-8551-8C93-58C3-F282EABB9C05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F538FFD-3A86-A365-D951-84C9B52E45FA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44B71528-DB0E-3C6C-6558-CAA744EDF53D}"/>
              </a:ext>
            </a:extLst>
          </p:cNvPr>
          <p:cNvGrpSpPr/>
          <p:nvPr/>
        </p:nvGrpSpPr>
        <p:grpSpPr>
          <a:xfrm>
            <a:off x="0" y="2654014"/>
            <a:ext cx="2985685" cy="1622339"/>
            <a:chOff x="4578944" y="602529"/>
            <a:chExt cx="2985685" cy="162233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99308C0-ADF3-C952-0FF0-55B8E4654BB9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8576FCF4-EF00-58C8-17DF-23B740623F10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B4F88C69-2324-B0FF-5E6F-03689AC5B330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C9D9C43E-E209-E3CA-183D-9D8D0109F306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8D275DA1-ADF8-599B-709E-AA7662C9D9E4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34790E92-7053-1552-7357-D850913961E4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822B4CA1-B519-5A6D-61EC-F5E05CCBA3BF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C3533FB-58AD-4A7C-3BF0-0411BC115C1A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D59E2FDE-8A39-88EF-7A23-0532C9F87AA8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F61500A-7269-1064-957B-9A86D6888C6D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6D327C3F-4468-7A78-F11A-AEE11C6D7963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F364D232-29C6-EFB0-6CFB-F131A8A3D100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A85B9386-8F19-038B-2D02-72BD16F9C928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F565E225-1B86-1F54-54C1-41552BA30651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9E526B06-31E7-8BE5-BD40-BA9D8C3A8FDE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976A946-7C19-49A1-11BC-8A6655C5BF8B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AE8A5674-A76F-E013-7A64-36A2A366371F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EB14FAA-4B2D-B356-83EB-4559E95549D1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A4CC401B-55DD-F8BE-682E-68C74CFAF8E4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160A63DF-AC23-ED51-BB90-2D1F0D63BB40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4E04799-9BB2-7A26-6E24-C0CFA8AA9EBA}"/>
              </a:ext>
            </a:extLst>
          </p:cNvPr>
          <p:cNvSpPr/>
          <p:nvPr/>
        </p:nvSpPr>
        <p:spPr>
          <a:xfrm>
            <a:off x="8247690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tx1"/>
                </a:solidFill>
              </a:rPr>
              <a:t>조커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D2B423EF-A2EB-C0A3-1303-E5376CBCACBC}"/>
              </a:ext>
            </a:extLst>
          </p:cNvPr>
          <p:cNvSpPr/>
          <p:nvPr/>
        </p:nvSpPr>
        <p:spPr>
          <a:xfrm>
            <a:off x="770358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A6BBAE9-0C9A-E586-F26E-439DA345AD8C}"/>
              </a:ext>
            </a:extLst>
          </p:cNvPr>
          <p:cNvSpPr/>
          <p:nvPr/>
        </p:nvSpPr>
        <p:spPr>
          <a:xfrm>
            <a:off x="715948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941C48D0-A3D8-63CD-2DE6-39BE45748C5F}"/>
              </a:ext>
            </a:extLst>
          </p:cNvPr>
          <p:cNvSpPr/>
          <p:nvPr/>
        </p:nvSpPr>
        <p:spPr>
          <a:xfrm>
            <a:off x="6615381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2EA3AA7B-34FC-3BA1-BA31-1E256896B991}"/>
              </a:ext>
            </a:extLst>
          </p:cNvPr>
          <p:cNvSpPr/>
          <p:nvPr/>
        </p:nvSpPr>
        <p:spPr>
          <a:xfrm>
            <a:off x="608887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E486F649-825D-3158-AFDD-358A0E71C7A5}"/>
              </a:ext>
            </a:extLst>
          </p:cNvPr>
          <p:cNvSpPr/>
          <p:nvPr/>
        </p:nvSpPr>
        <p:spPr>
          <a:xfrm>
            <a:off x="554369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C7530D9-9FB4-DC13-D7BA-187523D0746E}"/>
              </a:ext>
            </a:extLst>
          </p:cNvPr>
          <p:cNvSpPr/>
          <p:nvPr/>
        </p:nvSpPr>
        <p:spPr>
          <a:xfrm>
            <a:off x="5001621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B12D4709-BD51-0F17-E8B6-A314057C4C76}"/>
              </a:ext>
            </a:extLst>
          </p:cNvPr>
          <p:cNvSpPr/>
          <p:nvPr/>
        </p:nvSpPr>
        <p:spPr>
          <a:xfrm>
            <a:off x="4489490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756B0995-0A3D-0AC7-6DC8-99BABC5C5BFE}"/>
              </a:ext>
            </a:extLst>
          </p:cNvPr>
          <p:cNvSpPr/>
          <p:nvPr/>
        </p:nvSpPr>
        <p:spPr>
          <a:xfrm>
            <a:off x="394538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CAA026B4-BE66-ED09-83A4-91A8E4148701}"/>
              </a:ext>
            </a:extLst>
          </p:cNvPr>
          <p:cNvSpPr/>
          <p:nvPr/>
        </p:nvSpPr>
        <p:spPr>
          <a:xfrm>
            <a:off x="340020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50BAAF7-B8D1-B7F1-3DC5-305533A44AFE}"/>
              </a:ext>
            </a:extLst>
          </p:cNvPr>
          <p:cNvSpPr/>
          <p:nvPr/>
        </p:nvSpPr>
        <p:spPr>
          <a:xfrm>
            <a:off x="8247690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F405CBEB-1647-2417-DE5B-DBB6316CC9C9}"/>
              </a:ext>
            </a:extLst>
          </p:cNvPr>
          <p:cNvSpPr/>
          <p:nvPr/>
        </p:nvSpPr>
        <p:spPr>
          <a:xfrm>
            <a:off x="770358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87CEA633-A6BC-6C8A-61FD-DD8BAAE35890}"/>
              </a:ext>
            </a:extLst>
          </p:cNvPr>
          <p:cNvSpPr/>
          <p:nvPr/>
        </p:nvSpPr>
        <p:spPr>
          <a:xfrm>
            <a:off x="715948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6458CE0B-C905-011E-93EF-2A25BFBBA99D}"/>
              </a:ext>
            </a:extLst>
          </p:cNvPr>
          <p:cNvSpPr/>
          <p:nvPr/>
        </p:nvSpPr>
        <p:spPr>
          <a:xfrm>
            <a:off x="6615381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903E845C-F492-BBE6-EAB5-CBF3E1186A58}"/>
              </a:ext>
            </a:extLst>
          </p:cNvPr>
          <p:cNvSpPr/>
          <p:nvPr/>
        </p:nvSpPr>
        <p:spPr>
          <a:xfrm>
            <a:off x="608887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4642537-7ED1-E57D-2B57-BD663AB01666}"/>
              </a:ext>
            </a:extLst>
          </p:cNvPr>
          <p:cNvSpPr/>
          <p:nvPr/>
        </p:nvSpPr>
        <p:spPr>
          <a:xfrm>
            <a:off x="554369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185601E-0268-350B-9A6B-1B6DA33271C0}"/>
              </a:ext>
            </a:extLst>
          </p:cNvPr>
          <p:cNvSpPr/>
          <p:nvPr/>
        </p:nvSpPr>
        <p:spPr>
          <a:xfrm>
            <a:off x="5001621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78DDE580-F407-EBA8-DABE-A04B54CF45C5}"/>
              </a:ext>
            </a:extLst>
          </p:cNvPr>
          <p:cNvSpPr/>
          <p:nvPr/>
        </p:nvSpPr>
        <p:spPr>
          <a:xfrm>
            <a:off x="4489490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A2D891AB-9F89-9674-9297-8FE81D529C8B}"/>
              </a:ext>
            </a:extLst>
          </p:cNvPr>
          <p:cNvSpPr/>
          <p:nvPr/>
        </p:nvSpPr>
        <p:spPr>
          <a:xfrm>
            <a:off x="394538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23E7B9B-BE96-FD5F-E5FB-D6FD88F6531C}"/>
              </a:ext>
            </a:extLst>
          </p:cNvPr>
          <p:cNvSpPr/>
          <p:nvPr/>
        </p:nvSpPr>
        <p:spPr>
          <a:xfrm>
            <a:off x="340020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1D2B187B-5BBF-D5A2-3370-C5EEC213BE37}"/>
              </a:ext>
            </a:extLst>
          </p:cNvPr>
          <p:cNvSpPr/>
          <p:nvPr/>
        </p:nvSpPr>
        <p:spPr>
          <a:xfrm>
            <a:off x="5276228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D826E7B3-BA3C-BE00-DEFC-58389B8F2777}"/>
              </a:ext>
            </a:extLst>
          </p:cNvPr>
          <p:cNvSpPr/>
          <p:nvPr/>
        </p:nvSpPr>
        <p:spPr>
          <a:xfrm>
            <a:off x="5815744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EA20DEBD-4267-0760-266D-97FC29BB6ACF}"/>
              </a:ext>
            </a:extLst>
          </p:cNvPr>
          <p:cNvSpPr/>
          <p:nvPr/>
        </p:nvSpPr>
        <p:spPr>
          <a:xfrm>
            <a:off x="6359847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2" name="Google Shape;198;p42">
            <a:extLst>
              <a:ext uri="{FF2B5EF4-FFF2-40B4-BE49-F238E27FC236}">
                <a16:creationId xmlns:a16="http://schemas.microsoft.com/office/drawing/2014/main" id="{C2CFFE2C-94CD-E211-DF05-F797290FCD22}"/>
              </a:ext>
            </a:extLst>
          </p:cNvPr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sz="1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317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510B43F-4F0C-ED51-0076-D649BCAF8F1B}"/>
              </a:ext>
            </a:extLst>
          </p:cNvPr>
          <p:cNvSpPr txBox="1"/>
          <p:nvPr/>
        </p:nvSpPr>
        <p:spPr>
          <a:xfrm>
            <a:off x="1258074" y="917428"/>
            <a:ext cx="700192" cy="433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조커</a:t>
            </a:r>
          </a:p>
        </p:txBody>
      </p:sp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07E1A2B3-32A9-01C6-A3E1-F8D980C7583A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D2D64-FE17-FD51-6BD0-ED41FED12ED5}"/>
              </a:ext>
            </a:extLst>
          </p:cNvPr>
          <p:cNvSpPr txBox="1"/>
          <p:nvPr/>
        </p:nvSpPr>
        <p:spPr>
          <a:xfrm>
            <a:off x="848839" y="173116"/>
            <a:ext cx="196208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들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어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가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며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2372D32-1729-8AD9-9B82-FBE1F97ADE19}"/>
              </a:ext>
            </a:extLst>
          </p:cNvPr>
          <p:cNvSpPr/>
          <p:nvPr/>
        </p:nvSpPr>
        <p:spPr>
          <a:xfrm>
            <a:off x="5387340" y="14811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9B45ECD-1719-AE0A-DE32-CADE036E57F8}"/>
              </a:ext>
            </a:extLst>
          </p:cNvPr>
          <p:cNvSpPr/>
          <p:nvPr/>
        </p:nvSpPr>
        <p:spPr>
          <a:xfrm>
            <a:off x="5387340" y="6374605"/>
            <a:ext cx="1417320" cy="33528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1876F3F-16DF-7472-10AA-BC6A9F799505}"/>
              </a:ext>
            </a:extLst>
          </p:cNvPr>
          <p:cNvSpPr/>
          <p:nvPr/>
        </p:nvSpPr>
        <p:spPr>
          <a:xfrm>
            <a:off x="10125376" y="223882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19F3ED7-4BF7-0649-6829-59DB24E64254}"/>
              </a:ext>
            </a:extLst>
          </p:cNvPr>
          <p:cNvSpPr/>
          <p:nvPr/>
        </p:nvSpPr>
        <p:spPr>
          <a:xfrm>
            <a:off x="649304" y="223882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143CFD8D-BEE8-2E62-2E63-2130DCA8E99E}"/>
              </a:ext>
            </a:extLst>
          </p:cNvPr>
          <p:cNvGrpSpPr/>
          <p:nvPr/>
        </p:nvGrpSpPr>
        <p:grpSpPr>
          <a:xfrm>
            <a:off x="4603157" y="540031"/>
            <a:ext cx="2985685" cy="1622339"/>
            <a:chOff x="4578944" y="602529"/>
            <a:chExt cx="2985685" cy="16223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1ADC7B7-91C1-B662-F59A-B0CB1E30A68E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FF815EB-88F3-F8F0-FC63-AFA77D441291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08220D-1907-6274-6D16-A3E41148D8E4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292398D-30AE-D0E8-3AFB-7DC53FA3574C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786D4A0-77CD-7E0F-C08B-5B81AEA8ABB0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C4D10E7-0839-5F72-9423-917C2CA06E3E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EA58CF3-A995-81D3-90CE-06B45C447ADE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2279F77-4759-ED76-9065-10700FE0F3B6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44D84A9-E5CB-5FB4-6128-7D1FDCB2799C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A58F331-69DC-F6D1-4F31-1BFD60CAAE70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2825B93-33B1-6618-1045-539A838B9358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B306DB6-D5E0-C80A-21CD-8E5E82431621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995A6EF-9AB8-FBD0-79B9-7543B91EB031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2214293-1BD0-7932-D926-7DAF81B0A210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6F53C1D-C1B3-7D75-43BF-31B0C4608488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0EB6B7C-49D5-6FAB-AA08-253DA1480B03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17BE4AA-146B-1019-0808-0A6A2A42248B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60DD55C-2E8A-C48E-2CDE-CB0ABE4CEBDD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E6EF45C-8EF4-4903-83FE-4C9954EBE5C3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23385CE-28CF-AD3A-D6FB-1AFA1A1307FC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A3F384AF-F29F-761E-DD5B-74379B884F8F}"/>
              </a:ext>
            </a:extLst>
          </p:cNvPr>
          <p:cNvGrpSpPr/>
          <p:nvPr/>
        </p:nvGrpSpPr>
        <p:grpSpPr>
          <a:xfrm>
            <a:off x="9206315" y="2654014"/>
            <a:ext cx="2985685" cy="1622339"/>
            <a:chOff x="4578944" y="602529"/>
            <a:chExt cx="2985685" cy="1622339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A9F175B-F146-24A0-7419-E4F29F921E53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0A2FC81-8BD5-98D1-E7AF-CEDE5EE163DB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19956A1-539C-8790-0B13-D47E15754D17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67E034F9-2880-C935-0E8B-F5AC071EF18C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032526F-A832-48CE-A253-95A063AEB19D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FF0A8902-AF99-DD9C-E03B-2D0F6E806553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9BA32D0-0E5B-8F9C-0E46-BA317BEBE17E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18A12D4-7796-0D19-6F03-744E67C4CF7D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EDB9184C-A2D7-2B7A-6B9F-C86103572DA7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1EE01416-B7DC-EEBC-206B-86F63EBD5BC6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A55B1435-6B44-BCBB-7C6D-81264C3A256C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F05C239-0C3D-0BA3-7425-89149A4A502B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C2BFB45-72A2-26DB-2177-996C04BF422F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5C661D73-FC95-FCE8-A92B-B710E844DE10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839C333-B2AF-331D-3327-1CC3A1616E6B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0B7BBF1F-A3E6-0666-0BFC-891CAAEE74DB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32E99AE-FF13-DFAF-290F-CBCC70AE8AFB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D779E9D0-D4A6-D95B-C01F-693F84D510A2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3B27F6D3-8551-8C93-58C3-F282EABB9C05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F538FFD-3A86-A365-D951-84C9B52E45FA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44B71528-DB0E-3C6C-6558-CAA744EDF53D}"/>
              </a:ext>
            </a:extLst>
          </p:cNvPr>
          <p:cNvGrpSpPr/>
          <p:nvPr/>
        </p:nvGrpSpPr>
        <p:grpSpPr>
          <a:xfrm>
            <a:off x="0" y="2654014"/>
            <a:ext cx="2985685" cy="1622339"/>
            <a:chOff x="4578944" y="602529"/>
            <a:chExt cx="2985685" cy="162233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99308C0-ADF3-C952-0FF0-55B8E4654BB9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8576FCF4-EF00-58C8-17DF-23B740623F10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B4F88C69-2324-B0FF-5E6F-03689AC5B330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C9D9C43E-E209-E3CA-183D-9D8D0109F306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8D275DA1-ADF8-599B-709E-AA7662C9D9E4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34790E92-7053-1552-7357-D850913961E4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822B4CA1-B519-5A6D-61EC-F5E05CCBA3BF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C3533FB-58AD-4A7C-3BF0-0411BC115C1A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D59E2FDE-8A39-88EF-7A23-0532C9F87AA8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F61500A-7269-1064-957B-9A86D6888C6D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6D327C3F-4468-7A78-F11A-AEE11C6D7963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F364D232-29C6-EFB0-6CFB-F131A8A3D100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A85B9386-8F19-038B-2D02-72BD16F9C928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F565E225-1B86-1F54-54C1-41552BA30651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9E526B06-31E7-8BE5-BD40-BA9D8C3A8FDE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976A946-7C19-49A1-11BC-8A6655C5BF8B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AE8A5674-A76F-E013-7A64-36A2A366371F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EB14FAA-4B2D-B356-83EB-4559E95549D1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A4CC401B-55DD-F8BE-682E-68C74CFAF8E4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160A63DF-AC23-ED51-BB90-2D1F0D63BB40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D2B423EF-A2EB-C0A3-1303-E5376CBCACBC}"/>
              </a:ext>
            </a:extLst>
          </p:cNvPr>
          <p:cNvSpPr/>
          <p:nvPr/>
        </p:nvSpPr>
        <p:spPr>
          <a:xfrm>
            <a:off x="770358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A6BBAE9-0C9A-E586-F26E-439DA345AD8C}"/>
              </a:ext>
            </a:extLst>
          </p:cNvPr>
          <p:cNvSpPr/>
          <p:nvPr/>
        </p:nvSpPr>
        <p:spPr>
          <a:xfrm>
            <a:off x="715948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941C48D0-A3D8-63CD-2DE6-39BE45748C5F}"/>
              </a:ext>
            </a:extLst>
          </p:cNvPr>
          <p:cNvSpPr/>
          <p:nvPr/>
        </p:nvSpPr>
        <p:spPr>
          <a:xfrm>
            <a:off x="6615381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2EA3AA7B-34FC-3BA1-BA31-1E256896B991}"/>
              </a:ext>
            </a:extLst>
          </p:cNvPr>
          <p:cNvSpPr/>
          <p:nvPr/>
        </p:nvSpPr>
        <p:spPr>
          <a:xfrm>
            <a:off x="608887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E486F649-825D-3158-AFDD-358A0E71C7A5}"/>
              </a:ext>
            </a:extLst>
          </p:cNvPr>
          <p:cNvSpPr/>
          <p:nvPr/>
        </p:nvSpPr>
        <p:spPr>
          <a:xfrm>
            <a:off x="554369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C7530D9-9FB4-DC13-D7BA-187523D0746E}"/>
              </a:ext>
            </a:extLst>
          </p:cNvPr>
          <p:cNvSpPr/>
          <p:nvPr/>
        </p:nvSpPr>
        <p:spPr>
          <a:xfrm>
            <a:off x="5001621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B12D4709-BD51-0F17-E8B6-A314057C4C76}"/>
              </a:ext>
            </a:extLst>
          </p:cNvPr>
          <p:cNvSpPr/>
          <p:nvPr/>
        </p:nvSpPr>
        <p:spPr>
          <a:xfrm>
            <a:off x="4489490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756B0995-0A3D-0AC7-6DC8-99BABC5C5BFE}"/>
              </a:ext>
            </a:extLst>
          </p:cNvPr>
          <p:cNvSpPr/>
          <p:nvPr/>
        </p:nvSpPr>
        <p:spPr>
          <a:xfrm>
            <a:off x="394538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CAA026B4-BE66-ED09-83A4-91A8E4148701}"/>
              </a:ext>
            </a:extLst>
          </p:cNvPr>
          <p:cNvSpPr/>
          <p:nvPr/>
        </p:nvSpPr>
        <p:spPr>
          <a:xfrm>
            <a:off x="340020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50BAAF7-B8D1-B7F1-3DC5-305533A44AFE}"/>
              </a:ext>
            </a:extLst>
          </p:cNvPr>
          <p:cNvSpPr/>
          <p:nvPr/>
        </p:nvSpPr>
        <p:spPr>
          <a:xfrm>
            <a:off x="8247690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F405CBEB-1647-2417-DE5B-DBB6316CC9C9}"/>
              </a:ext>
            </a:extLst>
          </p:cNvPr>
          <p:cNvSpPr/>
          <p:nvPr/>
        </p:nvSpPr>
        <p:spPr>
          <a:xfrm>
            <a:off x="770358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87CEA633-A6BC-6C8A-61FD-DD8BAAE35890}"/>
              </a:ext>
            </a:extLst>
          </p:cNvPr>
          <p:cNvSpPr/>
          <p:nvPr/>
        </p:nvSpPr>
        <p:spPr>
          <a:xfrm>
            <a:off x="715948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6458CE0B-C905-011E-93EF-2A25BFBBA99D}"/>
              </a:ext>
            </a:extLst>
          </p:cNvPr>
          <p:cNvSpPr/>
          <p:nvPr/>
        </p:nvSpPr>
        <p:spPr>
          <a:xfrm>
            <a:off x="6615381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903E845C-F492-BBE6-EAB5-CBF3E1186A58}"/>
              </a:ext>
            </a:extLst>
          </p:cNvPr>
          <p:cNvSpPr/>
          <p:nvPr/>
        </p:nvSpPr>
        <p:spPr>
          <a:xfrm>
            <a:off x="608887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4642537-7ED1-E57D-2B57-BD663AB01666}"/>
              </a:ext>
            </a:extLst>
          </p:cNvPr>
          <p:cNvSpPr/>
          <p:nvPr/>
        </p:nvSpPr>
        <p:spPr>
          <a:xfrm>
            <a:off x="554369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185601E-0268-350B-9A6B-1B6DA33271C0}"/>
              </a:ext>
            </a:extLst>
          </p:cNvPr>
          <p:cNvSpPr/>
          <p:nvPr/>
        </p:nvSpPr>
        <p:spPr>
          <a:xfrm>
            <a:off x="5001621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23E7B9B-BE96-FD5F-E5FB-D6FD88F6531C}"/>
              </a:ext>
            </a:extLst>
          </p:cNvPr>
          <p:cNvSpPr/>
          <p:nvPr/>
        </p:nvSpPr>
        <p:spPr>
          <a:xfrm>
            <a:off x="340020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1D2B187B-5BBF-D5A2-3370-C5EEC213BE37}"/>
              </a:ext>
            </a:extLst>
          </p:cNvPr>
          <p:cNvSpPr/>
          <p:nvPr/>
        </p:nvSpPr>
        <p:spPr>
          <a:xfrm>
            <a:off x="5276228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D826E7B3-BA3C-BE00-DEFC-58389B8F2777}"/>
              </a:ext>
            </a:extLst>
          </p:cNvPr>
          <p:cNvSpPr/>
          <p:nvPr/>
        </p:nvSpPr>
        <p:spPr>
          <a:xfrm>
            <a:off x="5815744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EA20DEBD-4267-0760-266D-97FC29BB6ACF}"/>
              </a:ext>
            </a:extLst>
          </p:cNvPr>
          <p:cNvSpPr/>
          <p:nvPr/>
        </p:nvSpPr>
        <p:spPr>
          <a:xfrm>
            <a:off x="6359847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78DDE580-F407-EBA8-DABE-A04B54CF45C5}"/>
              </a:ext>
            </a:extLst>
          </p:cNvPr>
          <p:cNvSpPr/>
          <p:nvPr/>
        </p:nvSpPr>
        <p:spPr>
          <a:xfrm>
            <a:off x="4489490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A2D891AB-9F89-9674-9297-8FE81D529C8B}"/>
              </a:ext>
            </a:extLst>
          </p:cNvPr>
          <p:cNvSpPr/>
          <p:nvPr/>
        </p:nvSpPr>
        <p:spPr>
          <a:xfrm>
            <a:off x="394538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4E04799-9BB2-7A26-6E24-C0CFA8AA9EBA}"/>
              </a:ext>
            </a:extLst>
          </p:cNvPr>
          <p:cNvSpPr/>
          <p:nvPr/>
        </p:nvSpPr>
        <p:spPr>
          <a:xfrm>
            <a:off x="8247690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tx1"/>
                </a:solidFill>
              </a:rPr>
              <a:t>조커</a:t>
            </a:r>
          </a:p>
        </p:txBody>
      </p:sp>
      <p:sp>
        <p:nvSpPr>
          <p:cNvPr id="2" name="Google Shape;198;p42">
            <a:extLst>
              <a:ext uri="{FF2B5EF4-FFF2-40B4-BE49-F238E27FC236}">
                <a16:creationId xmlns:a16="http://schemas.microsoft.com/office/drawing/2014/main" id="{127F86FE-08E2-33C5-BD91-EDC6897A9E26}"/>
              </a:ext>
            </a:extLst>
          </p:cNvPr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sz="1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672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-0.00278 L -0.00156 -0.00254 C -0.00143 -0.00764 -0.0013 -0.0125 -0.00091 -0.01713 C -0.00078 -0.01852 -0.00026 -0.01967 -0.00013 -0.02106 C 0.00026 -0.03102 0.00026 -0.04074 0.00052 -0.05069 C 0.00091 -0.06111 0.00078 -0.0625 0.00196 -0.07014 C 0.003 -0.07616 0.00339 -0.08264 0.00495 -0.08819 C 0.00612 -0.09259 0.00703 -0.09722 0.0086 -0.10116 C 0.01081 -0.10694 0.01237 -0.11319 0.01511 -0.11805 C 0.01615 -0.11967 0.01706 -0.12153 0.01797 -0.12315 C 0.02019 -0.12685 0.02266 -0.12963 0.02461 -0.13356 C 0.02696 -0.13819 0.03151 -0.15208 0.03477 -0.15694 C 0.03607 -0.15879 0.03763 -0.15949 0.0392 -0.16065 C 0.04011 -0.16296 0.04089 -0.16528 0.04206 -0.16713 C 0.05495 -0.18819 0.04076 -0.16111 0.05365 -0.18403 C 0.05482 -0.18588 0.05534 -0.18866 0.05664 -0.19051 C 0.07006 -0.20995 0.05756 -0.18842 0.06315 -0.19838 L 0.10834 -0.25509 " pathEditMode="relative" rAng="0" ptsTypes="AAAAAAAAAAAAAAAAAA">
                                      <p:cBhvr>
                                        <p:cTn id="6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95" y="-126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-0.00278 L -0.00156 -0.00254 C -0.00143 -0.00764 -0.0013 -0.0125 -0.00091 -0.01713 C -0.00078 -0.01852 -0.00026 -0.01967 -0.00013 -0.02106 C 0.00027 -0.03102 0.00027 -0.04074 0.00053 -0.05069 C 0.00092 -0.06111 0.00079 -0.0625 0.00196 -0.07014 C 0.003 -0.07616 0.00339 -0.08264 0.00495 -0.08819 C 0.00612 -0.09259 0.00704 -0.09722 0.0086 -0.10116 C 0.01081 -0.10694 0.01237 -0.11319 0.01511 -0.11805 C 0.01615 -0.11967 0.01706 -0.12153 0.01797 -0.12315 C 0.02019 -0.12685 0.02266 -0.12963 0.02461 -0.13356 C 0.02696 -0.13819 0.03152 -0.15208 0.03477 -0.15694 C 0.03607 -0.15879 0.03764 -0.15949 0.0392 -0.16065 C 0.04011 -0.16296 0.04089 -0.16528 0.04206 -0.16713 C 0.05495 -0.18819 0.04076 -0.16111 0.05365 -0.18403 C 0.05482 -0.18588 0.05534 -0.18866 0.05665 -0.19051 C 0.07006 -0.20995 0.05756 -0.18842 0.06316 -0.19838 L 0.10834 -0.25509 " pathEditMode="relative" rAng="0" ptsTypes="AAAAAAAAAAAAAAAAAA">
                                      <p:cBhvr>
                                        <p:cTn id="8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95" y="-126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00393 L -0.15547 -0.37037 L -0.15482 -0.37037 " pathEditMode="relative" ptsTypes="AAA">
                                      <p:cBhvr>
                                        <p:cTn id="1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" grpId="0" animBg="1"/>
      <p:bldP spid="185" grpId="0" animBg="1"/>
      <p:bldP spid="10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510B43F-4F0C-ED51-0076-D649BCAF8F1B}"/>
              </a:ext>
            </a:extLst>
          </p:cNvPr>
          <p:cNvSpPr txBox="1"/>
          <p:nvPr/>
        </p:nvSpPr>
        <p:spPr>
          <a:xfrm>
            <a:off x="1258074" y="917428"/>
            <a:ext cx="700192" cy="433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조커</a:t>
            </a:r>
          </a:p>
        </p:txBody>
      </p:sp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07E1A2B3-32A9-01C6-A3E1-F8D980C7583A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D2D64-FE17-FD51-6BD0-ED41FED12ED5}"/>
              </a:ext>
            </a:extLst>
          </p:cNvPr>
          <p:cNvSpPr txBox="1"/>
          <p:nvPr/>
        </p:nvSpPr>
        <p:spPr>
          <a:xfrm>
            <a:off x="848839" y="178849"/>
            <a:ext cx="196208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들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어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가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며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2372D32-1729-8AD9-9B82-FBE1F97ADE19}"/>
              </a:ext>
            </a:extLst>
          </p:cNvPr>
          <p:cNvSpPr/>
          <p:nvPr/>
        </p:nvSpPr>
        <p:spPr>
          <a:xfrm>
            <a:off x="5387340" y="14811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9B45ECD-1719-AE0A-DE32-CADE036E57F8}"/>
              </a:ext>
            </a:extLst>
          </p:cNvPr>
          <p:cNvSpPr/>
          <p:nvPr/>
        </p:nvSpPr>
        <p:spPr>
          <a:xfrm>
            <a:off x="5387340" y="6374605"/>
            <a:ext cx="1417320" cy="33528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1876F3F-16DF-7472-10AA-BC6A9F799505}"/>
              </a:ext>
            </a:extLst>
          </p:cNvPr>
          <p:cNvSpPr/>
          <p:nvPr/>
        </p:nvSpPr>
        <p:spPr>
          <a:xfrm>
            <a:off x="10125376" y="223882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19F3ED7-4BF7-0649-6829-59DB24E64254}"/>
              </a:ext>
            </a:extLst>
          </p:cNvPr>
          <p:cNvSpPr/>
          <p:nvPr/>
        </p:nvSpPr>
        <p:spPr>
          <a:xfrm>
            <a:off x="649304" y="223882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143CFD8D-BEE8-2E62-2E63-2130DCA8E99E}"/>
              </a:ext>
            </a:extLst>
          </p:cNvPr>
          <p:cNvGrpSpPr/>
          <p:nvPr/>
        </p:nvGrpSpPr>
        <p:grpSpPr>
          <a:xfrm>
            <a:off x="4603157" y="540031"/>
            <a:ext cx="2985685" cy="1622339"/>
            <a:chOff x="4578944" y="602529"/>
            <a:chExt cx="2985685" cy="16223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1ADC7B7-91C1-B662-F59A-B0CB1E30A68E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FF815EB-88F3-F8F0-FC63-AFA77D441291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08220D-1907-6274-6D16-A3E41148D8E4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292398D-30AE-D0E8-3AFB-7DC53FA3574C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786D4A0-77CD-7E0F-C08B-5B81AEA8ABB0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C4D10E7-0839-5F72-9423-917C2CA06E3E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EA58CF3-A995-81D3-90CE-06B45C447ADE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2279F77-4759-ED76-9065-10700FE0F3B6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44D84A9-E5CB-5FB4-6128-7D1FDCB2799C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A58F331-69DC-F6D1-4F31-1BFD60CAAE70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2825B93-33B1-6618-1045-539A838B9358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B306DB6-D5E0-C80A-21CD-8E5E82431621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995A6EF-9AB8-FBD0-79B9-7543B91EB031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2214293-1BD0-7932-D926-7DAF81B0A210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6F53C1D-C1B3-7D75-43BF-31B0C4608488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0EB6B7C-49D5-6FAB-AA08-253DA1480B03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17BE4AA-146B-1019-0808-0A6A2A42248B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60DD55C-2E8A-C48E-2CDE-CB0ABE4CEBDD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E6EF45C-8EF4-4903-83FE-4C9954EBE5C3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23385CE-28CF-AD3A-D6FB-1AFA1A1307FC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A3F384AF-F29F-761E-DD5B-74379B884F8F}"/>
              </a:ext>
            </a:extLst>
          </p:cNvPr>
          <p:cNvGrpSpPr/>
          <p:nvPr/>
        </p:nvGrpSpPr>
        <p:grpSpPr>
          <a:xfrm>
            <a:off x="9206315" y="2654014"/>
            <a:ext cx="2985685" cy="1622339"/>
            <a:chOff x="4578944" y="602529"/>
            <a:chExt cx="2985685" cy="1622339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A9F175B-F146-24A0-7419-E4F29F921E53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0A2FC81-8BD5-98D1-E7AF-CEDE5EE163DB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19956A1-539C-8790-0B13-D47E15754D17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67E034F9-2880-C935-0E8B-F5AC071EF18C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032526F-A832-48CE-A253-95A063AEB19D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FF0A8902-AF99-DD9C-E03B-2D0F6E806553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9BA32D0-0E5B-8F9C-0E46-BA317BEBE17E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18A12D4-7796-0D19-6F03-744E67C4CF7D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EDB9184C-A2D7-2B7A-6B9F-C86103572DA7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1EE01416-B7DC-EEBC-206B-86F63EBD5BC6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A55B1435-6B44-BCBB-7C6D-81264C3A256C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F05C239-0C3D-0BA3-7425-89149A4A502B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C2BFB45-72A2-26DB-2177-996C04BF422F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5C661D73-FC95-FCE8-A92B-B710E844DE10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839C333-B2AF-331D-3327-1CC3A1616E6B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0B7BBF1F-A3E6-0666-0BFC-891CAAEE74DB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32E99AE-FF13-DFAF-290F-CBCC70AE8AFB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D779E9D0-D4A6-D95B-C01F-693F84D510A2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3B27F6D3-8551-8C93-58C3-F282EABB9C05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F538FFD-3A86-A365-D951-84C9B52E45FA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44B71528-DB0E-3C6C-6558-CAA744EDF53D}"/>
              </a:ext>
            </a:extLst>
          </p:cNvPr>
          <p:cNvGrpSpPr/>
          <p:nvPr/>
        </p:nvGrpSpPr>
        <p:grpSpPr>
          <a:xfrm>
            <a:off x="0" y="2654014"/>
            <a:ext cx="2985685" cy="1622339"/>
            <a:chOff x="4578944" y="602529"/>
            <a:chExt cx="2985685" cy="162233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99308C0-ADF3-C952-0FF0-55B8E4654BB9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8576FCF4-EF00-58C8-17DF-23B740623F10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B4F88C69-2324-B0FF-5E6F-03689AC5B330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C9D9C43E-E209-E3CA-183D-9D8D0109F306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8D275DA1-ADF8-599B-709E-AA7662C9D9E4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34790E92-7053-1552-7357-D850913961E4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822B4CA1-B519-5A6D-61EC-F5E05CCBA3BF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C3533FB-58AD-4A7C-3BF0-0411BC115C1A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D59E2FDE-8A39-88EF-7A23-0532C9F87AA8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F61500A-7269-1064-957B-9A86D6888C6D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6D327C3F-4468-7A78-F11A-AEE11C6D7963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F364D232-29C6-EFB0-6CFB-F131A8A3D100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A85B9386-8F19-038B-2D02-72BD16F9C928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F565E225-1B86-1F54-54C1-41552BA30651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9E526B06-31E7-8BE5-BD40-BA9D8C3A8FDE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976A946-7C19-49A1-11BC-8A6655C5BF8B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AE8A5674-A76F-E013-7A64-36A2A366371F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EB14FAA-4B2D-B356-83EB-4559E95549D1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A4CC401B-55DD-F8BE-682E-68C74CFAF8E4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160A63DF-AC23-ED51-BB90-2D1F0D63BB40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D2B423EF-A2EB-C0A3-1303-E5376CBCACBC}"/>
              </a:ext>
            </a:extLst>
          </p:cNvPr>
          <p:cNvSpPr/>
          <p:nvPr/>
        </p:nvSpPr>
        <p:spPr>
          <a:xfrm>
            <a:off x="770358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A6BBAE9-0C9A-E586-F26E-439DA345AD8C}"/>
              </a:ext>
            </a:extLst>
          </p:cNvPr>
          <p:cNvSpPr/>
          <p:nvPr/>
        </p:nvSpPr>
        <p:spPr>
          <a:xfrm>
            <a:off x="715948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941C48D0-A3D8-63CD-2DE6-39BE45748C5F}"/>
              </a:ext>
            </a:extLst>
          </p:cNvPr>
          <p:cNvSpPr/>
          <p:nvPr/>
        </p:nvSpPr>
        <p:spPr>
          <a:xfrm>
            <a:off x="6615381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2EA3AA7B-34FC-3BA1-BA31-1E256896B991}"/>
              </a:ext>
            </a:extLst>
          </p:cNvPr>
          <p:cNvSpPr/>
          <p:nvPr/>
        </p:nvSpPr>
        <p:spPr>
          <a:xfrm>
            <a:off x="608887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E486F649-825D-3158-AFDD-358A0E71C7A5}"/>
              </a:ext>
            </a:extLst>
          </p:cNvPr>
          <p:cNvSpPr/>
          <p:nvPr/>
        </p:nvSpPr>
        <p:spPr>
          <a:xfrm>
            <a:off x="554369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C7530D9-9FB4-DC13-D7BA-187523D0746E}"/>
              </a:ext>
            </a:extLst>
          </p:cNvPr>
          <p:cNvSpPr/>
          <p:nvPr/>
        </p:nvSpPr>
        <p:spPr>
          <a:xfrm>
            <a:off x="5001621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B12D4709-BD51-0F17-E8B6-A314057C4C76}"/>
              </a:ext>
            </a:extLst>
          </p:cNvPr>
          <p:cNvSpPr/>
          <p:nvPr/>
        </p:nvSpPr>
        <p:spPr>
          <a:xfrm>
            <a:off x="4489490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756B0995-0A3D-0AC7-6DC8-99BABC5C5BFE}"/>
              </a:ext>
            </a:extLst>
          </p:cNvPr>
          <p:cNvSpPr/>
          <p:nvPr/>
        </p:nvSpPr>
        <p:spPr>
          <a:xfrm>
            <a:off x="394538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CAA026B4-BE66-ED09-83A4-91A8E4148701}"/>
              </a:ext>
            </a:extLst>
          </p:cNvPr>
          <p:cNvSpPr/>
          <p:nvPr/>
        </p:nvSpPr>
        <p:spPr>
          <a:xfrm>
            <a:off x="340020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50BAAF7-B8D1-B7F1-3DC5-305533A44AFE}"/>
              </a:ext>
            </a:extLst>
          </p:cNvPr>
          <p:cNvSpPr/>
          <p:nvPr/>
        </p:nvSpPr>
        <p:spPr>
          <a:xfrm>
            <a:off x="8247690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F405CBEB-1647-2417-DE5B-DBB6316CC9C9}"/>
              </a:ext>
            </a:extLst>
          </p:cNvPr>
          <p:cNvSpPr/>
          <p:nvPr/>
        </p:nvSpPr>
        <p:spPr>
          <a:xfrm>
            <a:off x="770358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87CEA633-A6BC-6C8A-61FD-DD8BAAE35890}"/>
              </a:ext>
            </a:extLst>
          </p:cNvPr>
          <p:cNvSpPr/>
          <p:nvPr/>
        </p:nvSpPr>
        <p:spPr>
          <a:xfrm>
            <a:off x="715948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6458CE0B-C905-011E-93EF-2A25BFBBA99D}"/>
              </a:ext>
            </a:extLst>
          </p:cNvPr>
          <p:cNvSpPr/>
          <p:nvPr/>
        </p:nvSpPr>
        <p:spPr>
          <a:xfrm>
            <a:off x="6615381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903E845C-F492-BBE6-EAB5-CBF3E1186A58}"/>
              </a:ext>
            </a:extLst>
          </p:cNvPr>
          <p:cNvSpPr/>
          <p:nvPr/>
        </p:nvSpPr>
        <p:spPr>
          <a:xfrm>
            <a:off x="608887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4642537-7ED1-E57D-2B57-BD663AB01666}"/>
              </a:ext>
            </a:extLst>
          </p:cNvPr>
          <p:cNvSpPr/>
          <p:nvPr/>
        </p:nvSpPr>
        <p:spPr>
          <a:xfrm>
            <a:off x="554369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185601E-0268-350B-9A6B-1B6DA33271C0}"/>
              </a:ext>
            </a:extLst>
          </p:cNvPr>
          <p:cNvSpPr/>
          <p:nvPr/>
        </p:nvSpPr>
        <p:spPr>
          <a:xfrm>
            <a:off x="5001621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23E7B9B-BE96-FD5F-E5FB-D6FD88F6531C}"/>
              </a:ext>
            </a:extLst>
          </p:cNvPr>
          <p:cNvSpPr/>
          <p:nvPr/>
        </p:nvSpPr>
        <p:spPr>
          <a:xfrm>
            <a:off x="340020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1D2B187B-5BBF-D5A2-3370-C5EEC213BE37}"/>
              </a:ext>
            </a:extLst>
          </p:cNvPr>
          <p:cNvSpPr/>
          <p:nvPr/>
        </p:nvSpPr>
        <p:spPr>
          <a:xfrm>
            <a:off x="5276228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D826E7B3-BA3C-BE00-DEFC-58389B8F2777}"/>
              </a:ext>
            </a:extLst>
          </p:cNvPr>
          <p:cNvSpPr/>
          <p:nvPr/>
        </p:nvSpPr>
        <p:spPr>
          <a:xfrm>
            <a:off x="5815744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EA20DEBD-4267-0760-266D-97FC29BB6ACF}"/>
              </a:ext>
            </a:extLst>
          </p:cNvPr>
          <p:cNvSpPr/>
          <p:nvPr/>
        </p:nvSpPr>
        <p:spPr>
          <a:xfrm>
            <a:off x="6359847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tx1"/>
                </a:solidFill>
              </a:rPr>
              <a:t>조커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4BC61B1-38B9-1660-34F6-37A6FE8463DD}"/>
              </a:ext>
            </a:extLst>
          </p:cNvPr>
          <p:cNvSpPr/>
          <p:nvPr/>
        </p:nvSpPr>
        <p:spPr>
          <a:xfrm>
            <a:off x="457120" y="2949606"/>
            <a:ext cx="1861608" cy="95878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FF0000"/>
                </a:solidFill>
              </a:rPr>
              <a:t>PASS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E5697CE-E791-4F59-7335-40FEEB98725D}"/>
              </a:ext>
            </a:extLst>
          </p:cNvPr>
          <p:cNvSpPr/>
          <p:nvPr/>
        </p:nvSpPr>
        <p:spPr>
          <a:xfrm>
            <a:off x="5156992" y="840414"/>
            <a:ext cx="1861608" cy="95878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FF0000"/>
                </a:solidFill>
              </a:rPr>
              <a:t>PASS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7753CF1-DB38-ED86-5F13-E77B3D55A4F6}"/>
              </a:ext>
            </a:extLst>
          </p:cNvPr>
          <p:cNvSpPr/>
          <p:nvPr/>
        </p:nvSpPr>
        <p:spPr>
          <a:xfrm>
            <a:off x="9786289" y="2949606"/>
            <a:ext cx="1861608" cy="95878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FF0000"/>
                </a:solidFill>
              </a:rPr>
              <a:t>PASS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5" name="Google Shape;198;p42">
            <a:extLst>
              <a:ext uri="{FF2B5EF4-FFF2-40B4-BE49-F238E27FC236}">
                <a16:creationId xmlns:a16="http://schemas.microsoft.com/office/drawing/2014/main" id="{F058AFA8-D045-FE5D-A457-535BA1B2CE8D}"/>
              </a:ext>
            </a:extLst>
          </p:cNvPr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sz="1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86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510B43F-4F0C-ED51-0076-D649BCAF8F1B}"/>
              </a:ext>
            </a:extLst>
          </p:cNvPr>
          <p:cNvSpPr txBox="1"/>
          <p:nvPr/>
        </p:nvSpPr>
        <p:spPr>
          <a:xfrm>
            <a:off x="1258074" y="917428"/>
            <a:ext cx="700192" cy="433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조커</a:t>
            </a:r>
          </a:p>
        </p:txBody>
      </p:sp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07E1A2B3-32A9-01C6-A3E1-F8D980C7583A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D2D64-FE17-FD51-6BD0-ED41FED12ED5}"/>
              </a:ext>
            </a:extLst>
          </p:cNvPr>
          <p:cNvSpPr txBox="1"/>
          <p:nvPr/>
        </p:nvSpPr>
        <p:spPr>
          <a:xfrm>
            <a:off x="848839" y="178849"/>
            <a:ext cx="196208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들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어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가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며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2372D32-1729-8AD9-9B82-FBE1F97ADE19}"/>
              </a:ext>
            </a:extLst>
          </p:cNvPr>
          <p:cNvSpPr/>
          <p:nvPr/>
        </p:nvSpPr>
        <p:spPr>
          <a:xfrm>
            <a:off x="5387340" y="14811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9B45ECD-1719-AE0A-DE32-CADE036E57F8}"/>
              </a:ext>
            </a:extLst>
          </p:cNvPr>
          <p:cNvSpPr/>
          <p:nvPr/>
        </p:nvSpPr>
        <p:spPr>
          <a:xfrm>
            <a:off x="5387340" y="6374605"/>
            <a:ext cx="1417320" cy="33528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1876F3F-16DF-7472-10AA-BC6A9F799505}"/>
              </a:ext>
            </a:extLst>
          </p:cNvPr>
          <p:cNvSpPr/>
          <p:nvPr/>
        </p:nvSpPr>
        <p:spPr>
          <a:xfrm>
            <a:off x="10125376" y="223882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19F3ED7-4BF7-0649-6829-59DB24E64254}"/>
              </a:ext>
            </a:extLst>
          </p:cNvPr>
          <p:cNvSpPr/>
          <p:nvPr/>
        </p:nvSpPr>
        <p:spPr>
          <a:xfrm>
            <a:off x="649304" y="223882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143CFD8D-BEE8-2E62-2E63-2130DCA8E99E}"/>
              </a:ext>
            </a:extLst>
          </p:cNvPr>
          <p:cNvGrpSpPr/>
          <p:nvPr/>
        </p:nvGrpSpPr>
        <p:grpSpPr>
          <a:xfrm>
            <a:off x="4603157" y="540031"/>
            <a:ext cx="2985685" cy="1622339"/>
            <a:chOff x="4578944" y="602529"/>
            <a:chExt cx="2985685" cy="16223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1ADC7B7-91C1-B662-F59A-B0CB1E30A68E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FF815EB-88F3-F8F0-FC63-AFA77D441291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08220D-1907-6274-6D16-A3E41148D8E4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292398D-30AE-D0E8-3AFB-7DC53FA3574C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786D4A0-77CD-7E0F-C08B-5B81AEA8ABB0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C4D10E7-0839-5F72-9423-917C2CA06E3E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EA58CF3-A995-81D3-90CE-06B45C447ADE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2279F77-4759-ED76-9065-10700FE0F3B6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44D84A9-E5CB-5FB4-6128-7D1FDCB2799C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A58F331-69DC-F6D1-4F31-1BFD60CAAE70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2825B93-33B1-6618-1045-539A838B9358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B306DB6-D5E0-C80A-21CD-8E5E82431621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995A6EF-9AB8-FBD0-79B9-7543B91EB031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2214293-1BD0-7932-D926-7DAF81B0A210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6F53C1D-C1B3-7D75-43BF-31B0C4608488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0EB6B7C-49D5-6FAB-AA08-253DA1480B03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17BE4AA-146B-1019-0808-0A6A2A42248B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60DD55C-2E8A-C48E-2CDE-CB0ABE4CEBDD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E6EF45C-8EF4-4903-83FE-4C9954EBE5C3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23385CE-28CF-AD3A-D6FB-1AFA1A1307FC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A3F384AF-F29F-761E-DD5B-74379B884F8F}"/>
              </a:ext>
            </a:extLst>
          </p:cNvPr>
          <p:cNvGrpSpPr/>
          <p:nvPr/>
        </p:nvGrpSpPr>
        <p:grpSpPr>
          <a:xfrm>
            <a:off x="9206315" y="2654014"/>
            <a:ext cx="2985685" cy="1622339"/>
            <a:chOff x="4578944" y="602529"/>
            <a:chExt cx="2985685" cy="1622339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A9F175B-F146-24A0-7419-E4F29F921E53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0A2FC81-8BD5-98D1-E7AF-CEDE5EE163DB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19956A1-539C-8790-0B13-D47E15754D17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67E034F9-2880-C935-0E8B-F5AC071EF18C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032526F-A832-48CE-A253-95A063AEB19D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FF0A8902-AF99-DD9C-E03B-2D0F6E806553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9BA32D0-0E5B-8F9C-0E46-BA317BEBE17E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18A12D4-7796-0D19-6F03-744E67C4CF7D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EDB9184C-A2D7-2B7A-6B9F-C86103572DA7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1EE01416-B7DC-EEBC-206B-86F63EBD5BC6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A55B1435-6B44-BCBB-7C6D-81264C3A256C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F05C239-0C3D-0BA3-7425-89149A4A502B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C2BFB45-72A2-26DB-2177-996C04BF422F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5C661D73-FC95-FCE8-A92B-B710E844DE10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839C333-B2AF-331D-3327-1CC3A1616E6B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0B7BBF1F-A3E6-0666-0BFC-891CAAEE74DB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32E99AE-FF13-DFAF-290F-CBCC70AE8AFB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D779E9D0-D4A6-D95B-C01F-693F84D510A2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3B27F6D3-8551-8C93-58C3-F282EABB9C05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F538FFD-3A86-A365-D951-84C9B52E45FA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44B71528-DB0E-3C6C-6558-CAA744EDF53D}"/>
              </a:ext>
            </a:extLst>
          </p:cNvPr>
          <p:cNvGrpSpPr/>
          <p:nvPr/>
        </p:nvGrpSpPr>
        <p:grpSpPr>
          <a:xfrm>
            <a:off x="0" y="2654014"/>
            <a:ext cx="2985685" cy="1622339"/>
            <a:chOff x="4578944" y="602529"/>
            <a:chExt cx="2985685" cy="162233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99308C0-ADF3-C952-0FF0-55B8E4654BB9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8576FCF4-EF00-58C8-17DF-23B740623F10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B4F88C69-2324-B0FF-5E6F-03689AC5B330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C9D9C43E-E209-E3CA-183D-9D8D0109F306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8D275DA1-ADF8-599B-709E-AA7662C9D9E4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34790E92-7053-1552-7357-D850913961E4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822B4CA1-B519-5A6D-61EC-F5E05CCBA3BF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C3533FB-58AD-4A7C-3BF0-0411BC115C1A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D59E2FDE-8A39-88EF-7A23-0532C9F87AA8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F61500A-7269-1064-957B-9A86D6888C6D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6D327C3F-4468-7A78-F11A-AEE11C6D7963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F364D232-29C6-EFB0-6CFB-F131A8A3D100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A85B9386-8F19-038B-2D02-72BD16F9C928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F565E225-1B86-1F54-54C1-41552BA30651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9E526B06-31E7-8BE5-BD40-BA9D8C3A8FDE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976A946-7C19-49A1-11BC-8A6655C5BF8B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AE8A5674-A76F-E013-7A64-36A2A366371F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EB14FAA-4B2D-B356-83EB-4559E95549D1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A4CC401B-55DD-F8BE-682E-68C74CFAF8E4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160A63DF-AC23-ED51-BB90-2D1F0D63BB40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D2B423EF-A2EB-C0A3-1303-E5376CBCACBC}"/>
              </a:ext>
            </a:extLst>
          </p:cNvPr>
          <p:cNvSpPr/>
          <p:nvPr/>
        </p:nvSpPr>
        <p:spPr>
          <a:xfrm>
            <a:off x="770358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A6BBAE9-0C9A-E586-F26E-439DA345AD8C}"/>
              </a:ext>
            </a:extLst>
          </p:cNvPr>
          <p:cNvSpPr/>
          <p:nvPr/>
        </p:nvSpPr>
        <p:spPr>
          <a:xfrm>
            <a:off x="715948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941C48D0-A3D8-63CD-2DE6-39BE45748C5F}"/>
              </a:ext>
            </a:extLst>
          </p:cNvPr>
          <p:cNvSpPr/>
          <p:nvPr/>
        </p:nvSpPr>
        <p:spPr>
          <a:xfrm>
            <a:off x="6615381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2EA3AA7B-34FC-3BA1-BA31-1E256896B991}"/>
              </a:ext>
            </a:extLst>
          </p:cNvPr>
          <p:cNvSpPr/>
          <p:nvPr/>
        </p:nvSpPr>
        <p:spPr>
          <a:xfrm>
            <a:off x="608887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E486F649-825D-3158-AFDD-358A0E71C7A5}"/>
              </a:ext>
            </a:extLst>
          </p:cNvPr>
          <p:cNvSpPr/>
          <p:nvPr/>
        </p:nvSpPr>
        <p:spPr>
          <a:xfrm>
            <a:off x="554369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C7530D9-9FB4-DC13-D7BA-187523D0746E}"/>
              </a:ext>
            </a:extLst>
          </p:cNvPr>
          <p:cNvSpPr/>
          <p:nvPr/>
        </p:nvSpPr>
        <p:spPr>
          <a:xfrm>
            <a:off x="5001621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B12D4709-BD51-0F17-E8B6-A314057C4C76}"/>
              </a:ext>
            </a:extLst>
          </p:cNvPr>
          <p:cNvSpPr/>
          <p:nvPr/>
        </p:nvSpPr>
        <p:spPr>
          <a:xfrm>
            <a:off x="4489490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756B0995-0A3D-0AC7-6DC8-99BABC5C5BFE}"/>
              </a:ext>
            </a:extLst>
          </p:cNvPr>
          <p:cNvSpPr/>
          <p:nvPr/>
        </p:nvSpPr>
        <p:spPr>
          <a:xfrm>
            <a:off x="394538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CAA026B4-BE66-ED09-83A4-91A8E4148701}"/>
              </a:ext>
            </a:extLst>
          </p:cNvPr>
          <p:cNvSpPr/>
          <p:nvPr/>
        </p:nvSpPr>
        <p:spPr>
          <a:xfrm>
            <a:off x="340020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50BAAF7-B8D1-B7F1-3DC5-305533A44AFE}"/>
              </a:ext>
            </a:extLst>
          </p:cNvPr>
          <p:cNvSpPr/>
          <p:nvPr/>
        </p:nvSpPr>
        <p:spPr>
          <a:xfrm>
            <a:off x="8247690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F405CBEB-1647-2417-DE5B-DBB6316CC9C9}"/>
              </a:ext>
            </a:extLst>
          </p:cNvPr>
          <p:cNvSpPr/>
          <p:nvPr/>
        </p:nvSpPr>
        <p:spPr>
          <a:xfrm>
            <a:off x="770358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87CEA633-A6BC-6C8A-61FD-DD8BAAE35890}"/>
              </a:ext>
            </a:extLst>
          </p:cNvPr>
          <p:cNvSpPr/>
          <p:nvPr/>
        </p:nvSpPr>
        <p:spPr>
          <a:xfrm>
            <a:off x="715948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6458CE0B-C905-011E-93EF-2A25BFBBA99D}"/>
              </a:ext>
            </a:extLst>
          </p:cNvPr>
          <p:cNvSpPr/>
          <p:nvPr/>
        </p:nvSpPr>
        <p:spPr>
          <a:xfrm>
            <a:off x="6615381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903E845C-F492-BBE6-EAB5-CBF3E1186A58}"/>
              </a:ext>
            </a:extLst>
          </p:cNvPr>
          <p:cNvSpPr/>
          <p:nvPr/>
        </p:nvSpPr>
        <p:spPr>
          <a:xfrm>
            <a:off x="608887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4642537-7ED1-E57D-2B57-BD663AB01666}"/>
              </a:ext>
            </a:extLst>
          </p:cNvPr>
          <p:cNvSpPr/>
          <p:nvPr/>
        </p:nvSpPr>
        <p:spPr>
          <a:xfrm>
            <a:off x="554369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185601E-0268-350B-9A6B-1B6DA33271C0}"/>
              </a:ext>
            </a:extLst>
          </p:cNvPr>
          <p:cNvSpPr/>
          <p:nvPr/>
        </p:nvSpPr>
        <p:spPr>
          <a:xfrm>
            <a:off x="5001621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23E7B9B-BE96-FD5F-E5FB-D6FD88F6531C}"/>
              </a:ext>
            </a:extLst>
          </p:cNvPr>
          <p:cNvSpPr/>
          <p:nvPr/>
        </p:nvSpPr>
        <p:spPr>
          <a:xfrm>
            <a:off x="340020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2" name="Google Shape;198;p42">
            <a:extLst>
              <a:ext uri="{FF2B5EF4-FFF2-40B4-BE49-F238E27FC236}">
                <a16:creationId xmlns:a16="http://schemas.microsoft.com/office/drawing/2014/main" id="{CDA6B977-B197-92A5-EEDA-CB668B7D96FC}"/>
              </a:ext>
            </a:extLst>
          </p:cNvPr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sz="1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2597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510B43F-4F0C-ED51-0076-D649BCAF8F1B}"/>
              </a:ext>
            </a:extLst>
          </p:cNvPr>
          <p:cNvSpPr txBox="1"/>
          <p:nvPr/>
        </p:nvSpPr>
        <p:spPr>
          <a:xfrm>
            <a:off x="1258074" y="917428"/>
            <a:ext cx="1050288" cy="433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전체룰</a:t>
            </a:r>
            <a:endParaRPr lang="ko-KR" altLang="en-US" sz="28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07E1A2B3-32A9-01C6-A3E1-F8D980C7583A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D2D64-FE17-FD51-6BD0-ED41FED12ED5}"/>
              </a:ext>
            </a:extLst>
          </p:cNvPr>
          <p:cNvSpPr txBox="1"/>
          <p:nvPr/>
        </p:nvSpPr>
        <p:spPr>
          <a:xfrm>
            <a:off x="848839" y="173116"/>
            <a:ext cx="196208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들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어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가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며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A1B5CDC-BF13-2005-59F1-3C74C09ADA6D}"/>
              </a:ext>
            </a:extLst>
          </p:cNvPr>
          <p:cNvSpPr/>
          <p:nvPr/>
        </p:nvSpPr>
        <p:spPr>
          <a:xfrm>
            <a:off x="2459115" y="1615736"/>
            <a:ext cx="7670306" cy="106532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</a:rPr>
              <a:t>1. </a:t>
            </a:r>
            <a:r>
              <a:rPr lang="ko-KR" altLang="en-US" dirty="0">
                <a:ln>
                  <a:solidFill>
                    <a:schemeClr val="bg1"/>
                  </a:solidFill>
                </a:ln>
              </a:rPr>
              <a:t>우선권을 가진 사람이 같은 종류의 카드를 원하는 만큼 제출한다</a:t>
            </a:r>
            <a:r>
              <a:rPr lang="en-US" altLang="ko-KR" dirty="0">
                <a:ln>
                  <a:solidFill>
                    <a:schemeClr val="bg1"/>
                  </a:solidFill>
                </a:ln>
              </a:rPr>
              <a:t>.</a:t>
            </a:r>
            <a:endParaRPr lang="ko-KR" altLang="en-US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3555407-C1FA-AEB5-85A8-3311A804E154}"/>
              </a:ext>
            </a:extLst>
          </p:cNvPr>
          <p:cNvSpPr/>
          <p:nvPr/>
        </p:nvSpPr>
        <p:spPr>
          <a:xfrm>
            <a:off x="2459115" y="2805343"/>
            <a:ext cx="7670306" cy="106532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</a:rPr>
              <a:t>2. </a:t>
            </a:r>
            <a:r>
              <a:rPr lang="ko-KR" altLang="en-US" dirty="0">
                <a:ln>
                  <a:solidFill>
                    <a:schemeClr val="bg1"/>
                  </a:solidFill>
                </a:ln>
              </a:rPr>
              <a:t>다음 사람부터는 앞 선 사람보다 높은 등급의 카드를 같은 장수만큼 제출한다</a:t>
            </a:r>
            <a:r>
              <a:rPr lang="en-US" altLang="ko-KR" dirty="0">
                <a:ln>
                  <a:solidFill>
                    <a:schemeClr val="bg1"/>
                  </a:solidFill>
                </a:ln>
              </a:rPr>
              <a:t>.</a:t>
            </a:r>
            <a:endParaRPr lang="ko-KR" altLang="en-US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549CF8E-F04C-36F5-87AC-B534D969B9F5}"/>
              </a:ext>
            </a:extLst>
          </p:cNvPr>
          <p:cNvSpPr/>
          <p:nvPr/>
        </p:nvSpPr>
        <p:spPr>
          <a:xfrm>
            <a:off x="2459115" y="3994950"/>
            <a:ext cx="7670306" cy="106532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</a:rPr>
              <a:t>3. </a:t>
            </a:r>
            <a:r>
              <a:rPr lang="ko-KR" altLang="en-US" dirty="0">
                <a:ln>
                  <a:solidFill>
                    <a:schemeClr val="bg1"/>
                  </a:solidFill>
                </a:ln>
              </a:rPr>
              <a:t>마지막으로 카드를 제출한 사람 이후에 모든 사람들이 </a:t>
            </a:r>
            <a:r>
              <a:rPr lang="en-US" altLang="ko-KR" dirty="0">
                <a:ln>
                  <a:solidFill>
                    <a:schemeClr val="bg1"/>
                  </a:solidFill>
                </a:ln>
              </a:rPr>
              <a:t>pass</a:t>
            </a:r>
            <a:r>
              <a:rPr lang="ko-KR" altLang="en-US" dirty="0">
                <a:ln>
                  <a:solidFill>
                    <a:schemeClr val="bg1"/>
                  </a:solidFill>
                </a:ln>
              </a:rPr>
              <a:t>를 하면 한 턴이 종료되고</a:t>
            </a:r>
            <a:r>
              <a:rPr lang="en-US" altLang="ko-KR" dirty="0">
                <a:ln>
                  <a:solidFill>
                    <a:schemeClr val="bg1"/>
                  </a:solidFill>
                </a:ln>
              </a:rPr>
              <a:t>,</a:t>
            </a:r>
          </a:p>
          <a:p>
            <a:pPr algn="ctr"/>
            <a:r>
              <a:rPr lang="ko-KR" altLang="en-US" dirty="0">
                <a:ln>
                  <a:solidFill>
                    <a:schemeClr val="bg1"/>
                  </a:solidFill>
                </a:ln>
              </a:rPr>
              <a:t>마지막으로 카드를 제출한 사람이 우선권을 갖고 새로운 턴을 시작한다</a:t>
            </a:r>
            <a:r>
              <a:rPr lang="en-US" altLang="ko-KR" dirty="0">
                <a:ln>
                  <a:solidFill>
                    <a:schemeClr val="bg1"/>
                  </a:solidFill>
                </a:ln>
              </a:rPr>
              <a:t>.</a:t>
            </a:r>
            <a:endParaRPr lang="ko-KR" altLang="en-US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CDB054D-B31A-B569-0523-CAFC0E84177A}"/>
              </a:ext>
            </a:extLst>
          </p:cNvPr>
          <p:cNvSpPr/>
          <p:nvPr/>
        </p:nvSpPr>
        <p:spPr>
          <a:xfrm>
            <a:off x="2459115" y="5184556"/>
            <a:ext cx="7670306" cy="106532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</a:rPr>
              <a:t>4. </a:t>
            </a:r>
            <a:r>
              <a:rPr lang="ko-KR" altLang="en-US" dirty="0">
                <a:ln>
                  <a:solidFill>
                    <a:schemeClr val="bg1"/>
                  </a:solidFill>
                </a:ln>
              </a:rPr>
              <a:t>조커 카드는 원하는 숫자 카드와 같이 사용해 제출 수량을 </a:t>
            </a:r>
            <a:r>
              <a:rPr lang="en-US" altLang="ko-KR" dirty="0">
                <a:ln>
                  <a:solidFill>
                    <a:schemeClr val="bg1"/>
                  </a:solidFill>
                </a:ln>
              </a:rPr>
              <a:t>1</a:t>
            </a:r>
            <a:r>
              <a:rPr lang="ko-KR" altLang="en-US" dirty="0">
                <a:ln>
                  <a:solidFill>
                    <a:schemeClr val="bg1"/>
                  </a:solidFill>
                </a:ln>
              </a:rPr>
              <a:t>증가시킨다</a:t>
            </a:r>
            <a:r>
              <a:rPr lang="en-US" altLang="ko-KR" dirty="0">
                <a:ln>
                  <a:solidFill>
                    <a:schemeClr val="bg1"/>
                  </a:solidFill>
                </a:ln>
              </a:rPr>
              <a:t>.</a:t>
            </a:r>
            <a:endParaRPr lang="ko-KR" altLang="en-US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6" name="Google Shape;198;p42">
            <a:extLst>
              <a:ext uri="{FF2B5EF4-FFF2-40B4-BE49-F238E27FC236}">
                <a16:creationId xmlns:a16="http://schemas.microsoft.com/office/drawing/2014/main" id="{F08DB292-C8B0-2EE1-BE17-8AFA4FA46A00}"/>
              </a:ext>
            </a:extLst>
          </p:cNvPr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sz="1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9081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C50E2E5-A210-4A5A-A733-39B949D3B72D}"/>
              </a:ext>
            </a:extLst>
          </p:cNvPr>
          <p:cNvSpPr/>
          <p:nvPr/>
        </p:nvSpPr>
        <p:spPr>
          <a:xfrm rot="18900000">
            <a:off x="5840737" y="1628303"/>
            <a:ext cx="2102576" cy="210257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/>
              <a:cs typeface="+mn-cs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48217CA3-C3D3-499A-9A29-1CFCD84613D1}"/>
              </a:ext>
            </a:extLst>
          </p:cNvPr>
          <p:cNvSpPr/>
          <p:nvPr/>
        </p:nvSpPr>
        <p:spPr>
          <a:xfrm rot="18900000">
            <a:off x="8641716" y="1628303"/>
            <a:ext cx="2102576" cy="210257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/>
              <a:cs typeface="+mn-cs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CE55310-A11B-424E-9F09-EF54E4353CFE}"/>
              </a:ext>
            </a:extLst>
          </p:cNvPr>
          <p:cNvSpPr/>
          <p:nvPr/>
        </p:nvSpPr>
        <p:spPr>
          <a:xfrm rot="18900000">
            <a:off x="4440248" y="3430977"/>
            <a:ext cx="2102576" cy="2102576"/>
          </a:xfrm>
          <a:prstGeom prst="roundRect">
            <a:avLst/>
          </a:prstGeom>
          <a:solidFill>
            <a:srgbClr val="FFFFCC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/>
              <a:cs typeface="+mn-cs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DFACD24-10BD-4A42-AAB9-E2AAC136BA9C}"/>
              </a:ext>
            </a:extLst>
          </p:cNvPr>
          <p:cNvSpPr/>
          <p:nvPr/>
        </p:nvSpPr>
        <p:spPr>
          <a:xfrm rot="18900000">
            <a:off x="7241226" y="3430977"/>
            <a:ext cx="2102576" cy="2102576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37F1254-63F0-4345-822D-B39E65813B41}"/>
              </a:ext>
            </a:extLst>
          </p:cNvPr>
          <p:cNvSpPr txBox="1"/>
          <p:nvPr/>
        </p:nvSpPr>
        <p:spPr>
          <a:xfrm>
            <a:off x="5378897" y="3231523"/>
            <a:ext cx="198772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3</a:t>
            </a:r>
            <a:endParaRPr lang="ko-KR" altLang="en-US" sz="3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C045D2E-9ACD-46E2-B23A-47941894291A}"/>
              </a:ext>
            </a:extLst>
          </p:cNvPr>
          <p:cNvSpPr txBox="1"/>
          <p:nvPr/>
        </p:nvSpPr>
        <p:spPr>
          <a:xfrm>
            <a:off x="4618317" y="3983063"/>
            <a:ext cx="1742328" cy="9073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en-US" altLang="ko-KR" sz="2400" dirty="0">
                <a:solidFill>
                  <a:schemeClr val="tx1"/>
                </a:solidFill>
              </a:rPr>
              <a:t>Back-end</a:t>
            </a:r>
          </a:p>
          <a:p>
            <a:pPr algn="ctr">
              <a:lnSpc>
                <a:spcPct val="130000"/>
              </a:lnSpc>
            </a:pPr>
            <a:r>
              <a:rPr lang="ko-KR" altLang="en-US" sz="2400" dirty="0">
                <a:solidFill>
                  <a:schemeClr val="tx1"/>
                </a:solidFill>
              </a:rPr>
              <a:t>수정사항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4DA5AC6-DDB8-B470-E7A8-43BAFA239CE4}"/>
              </a:ext>
            </a:extLst>
          </p:cNvPr>
          <p:cNvCxnSpPr>
            <a:cxnSpLocks/>
          </p:cNvCxnSpPr>
          <p:nvPr/>
        </p:nvCxnSpPr>
        <p:spPr>
          <a:xfrm>
            <a:off x="766763" y="6237288"/>
            <a:ext cx="106584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510B43F-4F0C-ED51-0076-D649BCAF8F1B}"/>
              </a:ext>
            </a:extLst>
          </p:cNvPr>
          <p:cNvSpPr txBox="1"/>
          <p:nvPr/>
        </p:nvSpPr>
        <p:spPr>
          <a:xfrm>
            <a:off x="1258074" y="917428"/>
            <a:ext cx="700192" cy="433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목차</a:t>
            </a:r>
          </a:p>
        </p:txBody>
      </p:sp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07E1A2B3-32A9-01C6-A3E1-F8D980C7583A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D2D64-FE17-FD51-6BD0-ED41FED12ED5}"/>
              </a:ext>
            </a:extLst>
          </p:cNvPr>
          <p:cNvSpPr txBox="1"/>
          <p:nvPr/>
        </p:nvSpPr>
        <p:spPr>
          <a:xfrm>
            <a:off x="848839" y="300048"/>
            <a:ext cx="196208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들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어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가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며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endParaRPr lang="ko-KR" altLang="en-US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8B4A280-5812-E1A9-CE0D-186730A99E3D}"/>
              </a:ext>
            </a:extLst>
          </p:cNvPr>
          <p:cNvSpPr/>
          <p:nvPr/>
        </p:nvSpPr>
        <p:spPr>
          <a:xfrm rot="18900000">
            <a:off x="3035650" y="1628303"/>
            <a:ext cx="2102576" cy="210257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/>
              <a:cs typeface="+mn-cs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1CFA70C-2DB4-E73C-7B77-2225555BA68E}"/>
              </a:ext>
            </a:extLst>
          </p:cNvPr>
          <p:cNvSpPr/>
          <p:nvPr/>
        </p:nvSpPr>
        <p:spPr>
          <a:xfrm rot="18900000">
            <a:off x="1635161" y="3430977"/>
            <a:ext cx="2102576" cy="210257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A01C50-3FCA-E472-F750-3E4755927393}"/>
              </a:ext>
            </a:extLst>
          </p:cNvPr>
          <p:cNvSpPr txBox="1"/>
          <p:nvPr/>
        </p:nvSpPr>
        <p:spPr>
          <a:xfrm>
            <a:off x="3976354" y="1430713"/>
            <a:ext cx="198772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3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79E0CE-B046-8A5E-40AD-37D1C23D8F59}"/>
              </a:ext>
            </a:extLst>
          </p:cNvPr>
          <p:cNvSpPr txBox="1"/>
          <p:nvPr/>
        </p:nvSpPr>
        <p:spPr>
          <a:xfrm>
            <a:off x="2541703" y="3226114"/>
            <a:ext cx="198772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3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C065F7-7B7C-D250-6702-989C3355CAB6}"/>
              </a:ext>
            </a:extLst>
          </p:cNvPr>
          <p:cNvSpPr txBox="1"/>
          <p:nvPr/>
        </p:nvSpPr>
        <p:spPr>
          <a:xfrm>
            <a:off x="6775279" y="1430713"/>
            <a:ext cx="198772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4</a:t>
            </a:r>
            <a:endParaRPr lang="ko-KR" altLang="en-US" sz="3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689372-8ADD-BED0-31BB-BF77064CBD29}"/>
              </a:ext>
            </a:extLst>
          </p:cNvPr>
          <p:cNvSpPr txBox="1"/>
          <p:nvPr/>
        </p:nvSpPr>
        <p:spPr>
          <a:xfrm>
            <a:off x="8193005" y="3226113"/>
            <a:ext cx="198772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5</a:t>
            </a:r>
            <a:endParaRPr lang="ko-KR" altLang="en-US" sz="3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5942D-E285-6840-5A95-A2DB4BE4A1C3}"/>
              </a:ext>
            </a:extLst>
          </p:cNvPr>
          <p:cNvSpPr txBox="1"/>
          <p:nvPr/>
        </p:nvSpPr>
        <p:spPr>
          <a:xfrm>
            <a:off x="9578556" y="1430713"/>
            <a:ext cx="198772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6</a:t>
            </a:r>
            <a:endParaRPr lang="ko-KR" altLang="en-US" sz="3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F409A-1E8B-13EA-3C64-C0A57B94ED2F}"/>
              </a:ext>
            </a:extLst>
          </p:cNvPr>
          <p:cNvSpPr txBox="1"/>
          <p:nvPr/>
        </p:nvSpPr>
        <p:spPr>
          <a:xfrm>
            <a:off x="3191446" y="2260214"/>
            <a:ext cx="1742328" cy="9073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ko-KR" altLang="en-US" sz="2400" dirty="0">
                <a:solidFill>
                  <a:schemeClr val="tx1"/>
                </a:solidFill>
              </a:rPr>
              <a:t>회의내용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en-US" altLang="ko-KR" sz="2400" dirty="0">
                <a:solidFill>
                  <a:schemeClr val="tx1"/>
                </a:solidFill>
              </a:rPr>
              <a:t>[</a:t>
            </a:r>
            <a:r>
              <a:rPr lang="ko-KR" altLang="en-US" sz="2400" dirty="0">
                <a:solidFill>
                  <a:schemeClr val="tx1"/>
                </a:solidFill>
              </a:rPr>
              <a:t>개발 약속</a:t>
            </a:r>
            <a:r>
              <a:rPr lang="en-US" altLang="ko-KR" sz="2400" dirty="0">
                <a:solidFill>
                  <a:schemeClr val="tx1"/>
                </a:solidFill>
              </a:rPr>
              <a:t>]</a:t>
            </a:r>
            <a:endParaRPr lang="en-US" altLang="ko-KR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95E3D4-B4D0-5148-4055-3241D313CE7E}"/>
              </a:ext>
            </a:extLst>
          </p:cNvPr>
          <p:cNvSpPr txBox="1"/>
          <p:nvPr/>
        </p:nvSpPr>
        <p:spPr>
          <a:xfrm>
            <a:off x="1815285" y="4268648"/>
            <a:ext cx="1742328" cy="4272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ko-KR" altLang="en-US" sz="2400" dirty="0">
                <a:solidFill>
                  <a:schemeClr val="tx1"/>
                </a:solidFill>
              </a:rPr>
              <a:t>역할분담</a:t>
            </a:r>
            <a:endParaRPr lang="en-US" altLang="ko-KR" sz="2400" dirty="0">
              <a:solidFill>
                <a:schemeClr val="tx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C82C10-F041-4CBD-67C0-790D7B20BC1D}"/>
              </a:ext>
            </a:extLst>
          </p:cNvPr>
          <p:cNvSpPr txBox="1"/>
          <p:nvPr/>
        </p:nvSpPr>
        <p:spPr>
          <a:xfrm>
            <a:off x="8820030" y="2225909"/>
            <a:ext cx="1742328" cy="9073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ko-KR" altLang="en-US" sz="2400" dirty="0">
                <a:solidFill>
                  <a:schemeClr val="tx1"/>
                </a:solidFill>
              </a:rPr>
              <a:t>추후 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ko-KR" altLang="en-US" sz="2400" dirty="0">
                <a:solidFill>
                  <a:schemeClr val="tx1"/>
                </a:solidFill>
              </a:rPr>
              <a:t>개발 계획</a:t>
            </a:r>
            <a:endParaRPr lang="en-US" altLang="ko-KR" sz="2400" dirty="0">
              <a:solidFill>
                <a:schemeClr val="tx2"/>
              </a:solidFill>
            </a:endParaRPr>
          </a:p>
        </p:txBody>
      </p:sp>
      <p:sp>
        <p:nvSpPr>
          <p:cNvPr id="12" name="Google Shape;198;p42">
            <a:extLst>
              <a:ext uri="{FF2B5EF4-FFF2-40B4-BE49-F238E27FC236}">
                <a16:creationId xmlns:a16="http://schemas.microsoft.com/office/drawing/2014/main" id="{46E79C00-2356-D626-978E-7DA437A3534C}"/>
              </a:ext>
            </a:extLst>
          </p:cNvPr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sz="10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F49A6C-5F0A-AB32-7319-628498D081BD}"/>
              </a:ext>
            </a:extLst>
          </p:cNvPr>
          <p:cNvSpPr txBox="1"/>
          <p:nvPr/>
        </p:nvSpPr>
        <p:spPr>
          <a:xfrm>
            <a:off x="6025662" y="2260214"/>
            <a:ext cx="1742328" cy="9073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en-US" altLang="ko-KR" sz="2400" dirty="0">
                <a:solidFill>
                  <a:schemeClr val="tx1"/>
                </a:solidFill>
              </a:rPr>
              <a:t>Front-end</a:t>
            </a:r>
          </a:p>
          <a:p>
            <a:pPr algn="ctr">
              <a:lnSpc>
                <a:spcPct val="130000"/>
              </a:lnSpc>
            </a:pPr>
            <a:r>
              <a:rPr lang="ko-KR" altLang="en-US" sz="2400" dirty="0">
                <a:solidFill>
                  <a:schemeClr val="tx1"/>
                </a:solidFill>
              </a:rPr>
              <a:t>수정사항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2984C0-4677-D19B-247F-44756B7E317B}"/>
              </a:ext>
            </a:extLst>
          </p:cNvPr>
          <p:cNvSpPr txBox="1"/>
          <p:nvPr/>
        </p:nvSpPr>
        <p:spPr>
          <a:xfrm>
            <a:off x="7416549" y="3983063"/>
            <a:ext cx="1742328" cy="4272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ko-KR" altLang="en-US" sz="2400" dirty="0">
                <a:solidFill>
                  <a:schemeClr val="tx1"/>
                </a:solidFill>
              </a:rPr>
              <a:t>한계점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932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510B43F-4F0C-ED51-0076-D649BCAF8F1B}"/>
              </a:ext>
            </a:extLst>
          </p:cNvPr>
          <p:cNvSpPr txBox="1"/>
          <p:nvPr/>
        </p:nvSpPr>
        <p:spPr>
          <a:xfrm>
            <a:off x="1258074" y="917428"/>
            <a:ext cx="350096" cy="433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룰</a:t>
            </a:r>
          </a:p>
        </p:txBody>
      </p:sp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07E1A2B3-32A9-01C6-A3E1-F8D980C7583A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D2D64-FE17-FD51-6BD0-ED41FED12ED5}"/>
              </a:ext>
            </a:extLst>
          </p:cNvPr>
          <p:cNvSpPr txBox="1"/>
          <p:nvPr/>
        </p:nvSpPr>
        <p:spPr>
          <a:xfrm>
            <a:off x="848839" y="173116"/>
            <a:ext cx="196208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들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어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가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며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2372D32-1729-8AD9-9B82-FBE1F97ADE19}"/>
              </a:ext>
            </a:extLst>
          </p:cNvPr>
          <p:cNvSpPr/>
          <p:nvPr/>
        </p:nvSpPr>
        <p:spPr>
          <a:xfrm>
            <a:off x="5387340" y="14811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9B45ECD-1719-AE0A-DE32-CADE036E57F8}"/>
              </a:ext>
            </a:extLst>
          </p:cNvPr>
          <p:cNvSpPr/>
          <p:nvPr/>
        </p:nvSpPr>
        <p:spPr>
          <a:xfrm>
            <a:off x="5387340" y="637460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1876F3F-16DF-7472-10AA-BC6A9F799505}"/>
              </a:ext>
            </a:extLst>
          </p:cNvPr>
          <p:cNvSpPr/>
          <p:nvPr/>
        </p:nvSpPr>
        <p:spPr>
          <a:xfrm>
            <a:off x="10774680" y="3261360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19F3ED7-4BF7-0649-6829-59DB24E64254}"/>
              </a:ext>
            </a:extLst>
          </p:cNvPr>
          <p:cNvSpPr/>
          <p:nvPr/>
        </p:nvSpPr>
        <p:spPr>
          <a:xfrm>
            <a:off x="58102" y="3261360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92F5D7-BA25-5320-4782-F9D2D111B016}"/>
              </a:ext>
            </a:extLst>
          </p:cNvPr>
          <p:cNvSpPr/>
          <p:nvPr/>
        </p:nvSpPr>
        <p:spPr>
          <a:xfrm>
            <a:off x="2471736" y="91742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F60B6F2-C54B-4A0C-AE7C-97423173E649}"/>
              </a:ext>
            </a:extLst>
          </p:cNvPr>
          <p:cNvSpPr/>
          <p:nvPr/>
        </p:nvSpPr>
        <p:spPr>
          <a:xfrm>
            <a:off x="2471736" y="178610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761314E-9CC2-C3DA-92C0-D3E37777E81D}"/>
              </a:ext>
            </a:extLst>
          </p:cNvPr>
          <p:cNvSpPr/>
          <p:nvPr/>
        </p:nvSpPr>
        <p:spPr>
          <a:xfrm>
            <a:off x="2743787" y="178610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15B6444-A0A4-D477-931A-0A0A1FCE9BE9}"/>
              </a:ext>
            </a:extLst>
          </p:cNvPr>
          <p:cNvSpPr/>
          <p:nvPr/>
        </p:nvSpPr>
        <p:spPr>
          <a:xfrm>
            <a:off x="2471736" y="265478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69C7D6B-B7F8-414E-9B86-AF05A3A579A8}"/>
              </a:ext>
            </a:extLst>
          </p:cNvPr>
          <p:cNvSpPr/>
          <p:nvPr/>
        </p:nvSpPr>
        <p:spPr>
          <a:xfrm>
            <a:off x="2744374" y="265478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50B4C6A-0F72-1154-8D6C-CC096D0295FD}"/>
              </a:ext>
            </a:extLst>
          </p:cNvPr>
          <p:cNvSpPr/>
          <p:nvPr/>
        </p:nvSpPr>
        <p:spPr>
          <a:xfrm>
            <a:off x="3015838" y="265478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3689FEB-0E0E-9A2B-BA96-54AA321EB316}"/>
              </a:ext>
            </a:extLst>
          </p:cNvPr>
          <p:cNvSpPr/>
          <p:nvPr/>
        </p:nvSpPr>
        <p:spPr>
          <a:xfrm>
            <a:off x="2471736" y="352346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8EF3CA5-2F6D-E65A-1EED-FBF9D489F363}"/>
              </a:ext>
            </a:extLst>
          </p:cNvPr>
          <p:cNvSpPr/>
          <p:nvPr/>
        </p:nvSpPr>
        <p:spPr>
          <a:xfrm>
            <a:off x="2744374" y="352346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70B424F-B805-D8F5-7BC9-E1C8DA38933C}"/>
              </a:ext>
            </a:extLst>
          </p:cNvPr>
          <p:cNvSpPr/>
          <p:nvPr/>
        </p:nvSpPr>
        <p:spPr>
          <a:xfrm>
            <a:off x="3015838" y="352346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AFF2A2C-7C47-3F9A-A1B6-C89ABECFD966}"/>
              </a:ext>
            </a:extLst>
          </p:cNvPr>
          <p:cNvSpPr/>
          <p:nvPr/>
        </p:nvSpPr>
        <p:spPr>
          <a:xfrm>
            <a:off x="3287889" y="352346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7F3078F-36EB-D525-0AFC-7EA61443D143}"/>
              </a:ext>
            </a:extLst>
          </p:cNvPr>
          <p:cNvSpPr/>
          <p:nvPr/>
        </p:nvSpPr>
        <p:spPr>
          <a:xfrm>
            <a:off x="2471736" y="439214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5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9793A5B-B6A6-D4EA-B640-6B9EA02FCCE5}"/>
              </a:ext>
            </a:extLst>
          </p:cNvPr>
          <p:cNvSpPr/>
          <p:nvPr/>
        </p:nvSpPr>
        <p:spPr>
          <a:xfrm>
            <a:off x="2744374" y="439214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5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F1E4D36-2DFD-BBD3-DF9C-15C99821B59D}"/>
              </a:ext>
            </a:extLst>
          </p:cNvPr>
          <p:cNvSpPr/>
          <p:nvPr/>
        </p:nvSpPr>
        <p:spPr>
          <a:xfrm>
            <a:off x="3015838" y="439214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5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A4D157C-640D-CC1F-D59E-7D7337C15034}"/>
              </a:ext>
            </a:extLst>
          </p:cNvPr>
          <p:cNvSpPr/>
          <p:nvPr/>
        </p:nvSpPr>
        <p:spPr>
          <a:xfrm>
            <a:off x="3287889" y="439214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5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800C3A8-53CE-7555-EDF0-B678AE9781B2}"/>
              </a:ext>
            </a:extLst>
          </p:cNvPr>
          <p:cNvSpPr/>
          <p:nvPr/>
        </p:nvSpPr>
        <p:spPr>
          <a:xfrm>
            <a:off x="3559939" y="439214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5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64D923B-57B0-248F-50D5-C7B59AFC19A3}"/>
              </a:ext>
            </a:extLst>
          </p:cNvPr>
          <p:cNvSpPr/>
          <p:nvPr/>
        </p:nvSpPr>
        <p:spPr>
          <a:xfrm>
            <a:off x="2471736" y="526082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F2334F2-2A7C-920E-1A3A-6ACA0D67EC4D}"/>
              </a:ext>
            </a:extLst>
          </p:cNvPr>
          <p:cNvSpPr/>
          <p:nvPr/>
        </p:nvSpPr>
        <p:spPr>
          <a:xfrm>
            <a:off x="2744374" y="526082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7746F8F-2D9A-1F76-0E4B-5156F8A3A2DE}"/>
              </a:ext>
            </a:extLst>
          </p:cNvPr>
          <p:cNvSpPr/>
          <p:nvPr/>
        </p:nvSpPr>
        <p:spPr>
          <a:xfrm>
            <a:off x="3015838" y="526082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C1CAA04-68C9-BC14-0418-CBBE18E3F631}"/>
              </a:ext>
            </a:extLst>
          </p:cNvPr>
          <p:cNvSpPr/>
          <p:nvPr/>
        </p:nvSpPr>
        <p:spPr>
          <a:xfrm>
            <a:off x="3287889" y="526082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32CEC98-2682-85F7-3331-49DC6925367B}"/>
              </a:ext>
            </a:extLst>
          </p:cNvPr>
          <p:cNvSpPr/>
          <p:nvPr/>
        </p:nvSpPr>
        <p:spPr>
          <a:xfrm>
            <a:off x="3559939" y="526082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87C2544-945F-7CD5-03DF-2C0F7952CD93}"/>
              </a:ext>
            </a:extLst>
          </p:cNvPr>
          <p:cNvSpPr/>
          <p:nvPr/>
        </p:nvSpPr>
        <p:spPr>
          <a:xfrm>
            <a:off x="3831403" y="526082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1B2AE1D-92EE-70A3-ACA9-44ED6CD05D10}"/>
              </a:ext>
            </a:extLst>
          </p:cNvPr>
          <p:cNvSpPr/>
          <p:nvPr/>
        </p:nvSpPr>
        <p:spPr>
          <a:xfrm>
            <a:off x="5115288" y="907677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7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4949314-CEA6-CAA3-B96C-50E453829D44}"/>
              </a:ext>
            </a:extLst>
          </p:cNvPr>
          <p:cNvSpPr/>
          <p:nvPr/>
        </p:nvSpPr>
        <p:spPr>
          <a:xfrm>
            <a:off x="5387926" y="907677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7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62608F5-5744-03C1-AF44-961E65050C1F}"/>
              </a:ext>
            </a:extLst>
          </p:cNvPr>
          <p:cNvSpPr/>
          <p:nvPr/>
        </p:nvSpPr>
        <p:spPr>
          <a:xfrm>
            <a:off x="5659390" y="907677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7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73DBDA9-98AB-89A8-F7C9-2FCCCAFCE9A4}"/>
              </a:ext>
            </a:extLst>
          </p:cNvPr>
          <p:cNvSpPr/>
          <p:nvPr/>
        </p:nvSpPr>
        <p:spPr>
          <a:xfrm>
            <a:off x="5931441" y="907677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7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E39D9F2-5810-597A-5038-FBA8B36A4725}"/>
              </a:ext>
            </a:extLst>
          </p:cNvPr>
          <p:cNvSpPr/>
          <p:nvPr/>
        </p:nvSpPr>
        <p:spPr>
          <a:xfrm>
            <a:off x="6203491" y="907677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7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DE34AA3-FC78-EFBB-60DE-F739FB027A15}"/>
              </a:ext>
            </a:extLst>
          </p:cNvPr>
          <p:cNvSpPr/>
          <p:nvPr/>
        </p:nvSpPr>
        <p:spPr>
          <a:xfrm>
            <a:off x="6474953" y="907677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7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EB8D1-2464-75E2-D7E2-BA4EEE267C3B}"/>
              </a:ext>
            </a:extLst>
          </p:cNvPr>
          <p:cNvSpPr/>
          <p:nvPr/>
        </p:nvSpPr>
        <p:spPr>
          <a:xfrm>
            <a:off x="6747004" y="907677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7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42AD273-207C-F2A4-E05F-E36CB0732435}"/>
              </a:ext>
            </a:extLst>
          </p:cNvPr>
          <p:cNvSpPr/>
          <p:nvPr/>
        </p:nvSpPr>
        <p:spPr>
          <a:xfrm>
            <a:off x="5115288" y="178610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0553ADA-4828-6652-70A9-17FE4AF10721}"/>
              </a:ext>
            </a:extLst>
          </p:cNvPr>
          <p:cNvSpPr/>
          <p:nvPr/>
        </p:nvSpPr>
        <p:spPr>
          <a:xfrm>
            <a:off x="5387926" y="178610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6B68EA6-71C9-6F4B-0787-45C2C3D20E8D}"/>
              </a:ext>
            </a:extLst>
          </p:cNvPr>
          <p:cNvSpPr/>
          <p:nvPr/>
        </p:nvSpPr>
        <p:spPr>
          <a:xfrm>
            <a:off x="5659390" y="178610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F7C7A3C-510A-E4AF-5C46-D8B2953193E5}"/>
              </a:ext>
            </a:extLst>
          </p:cNvPr>
          <p:cNvSpPr/>
          <p:nvPr/>
        </p:nvSpPr>
        <p:spPr>
          <a:xfrm>
            <a:off x="5931441" y="178610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CE12CA0-DBEB-4028-32EE-B9840CF013D3}"/>
              </a:ext>
            </a:extLst>
          </p:cNvPr>
          <p:cNvSpPr/>
          <p:nvPr/>
        </p:nvSpPr>
        <p:spPr>
          <a:xfrm>
            <a:off x="6203491" y="178610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4BE27DF-2308-3D03-9FEF-BF4A2A2F0F31}"/>
              </a:ext>
            </a:extLst>
          </p:cNvPr>
          <p:cNvSpPr/>
          <p:nvPr/>
        </p:nvSpPr>
        <p:spPr>
          <a:xfrm>
            <a:off x="6474953" y="178610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C7DAA51-4C7C-F7FF-A2F6-C6E07C386BD5}"/>
              </a:ext>
            </a:extLst>
          </p:cNvPr>
          <p:cNvSpPr/>
          <p:nvPr/>
        </p:nvSpPr>
        <p:spPr>
          <a:xfrm>
            <a:off x="6747004" y="178610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F278B30-8F07-D128-9032-F91D409AFFB4}"/>
              </a:ext>
            </a:extLst>
          </p:cNvPr>
          <p:cNvSpPr/>
          <p:nvPr/>
        </p:nvSpPr>
        <p:spPr>
          <a:xfrm>
            <a:off x="7019054" y="178610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9FD180A-D25E-7601-422C-75CF08DF743E}"/>
              </a:ext>
            </a:extLst>
          </p:cNvPr>
          <p:cNvSpPr/>
          <p:nvPr/>
        </p:nvSpPr>
        <p:spPr>
          <a:xfrm>
            <a:off x="5115288" y="2643074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9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2C11CE6-3102-20F1-9D36-CD482EA88664}"/>
              </a:ext>
            </a:extLst>
          </p:cNvPr>
          <p:cNvSpPr/>
          <p:nvPr/>
        </p:nvSpPr>
        <p:spPr>
          <a:xfrm>
            <a:off x="5387926" y="2643074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9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7207386-8621-AB1A-F44B-431816D148C0}"/>
              </a:ext>
            </a:extLst>
          </p:cNvPr>
          <p:cNvSpPr/>
          <p:nvPr/>
        </p:nvSpPr>
        <p:spPr>
          <a:xfrm>
            <a:off x="5659390" y="2643074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9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5353F80-973B-C9E8-D8AB-D844F21A3BB7}"/>
              </a:ext>
            </a:extLst>
          </p:cNvPr>
          <p:cNvSpPr/>
          <p:nvPr/>
        </p:nvSpPr>
        <p:spPr>
          <a:xfrm>
            <a:off x="5931441" y="2643074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9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9EA2D4E-7A83-56FA-2F64-14942214732A}"/>
              </a:ext>
            </a:extLst>
          </p:cNvPr>
          <p:cNvSpPr/>
          <p:nvPr/>
        </p:nvSpPr>
        <p:spPr>
          <a:xfrm>
            <a:off x="6203491" y="2643074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9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138121B-EF4F-8E88-5988-49EEE2715CB1}"/>
              </a:ext>
            </a:extLst>
          </p:cNvPr>
          <p:cNvSpPr/>
          <p:nvPr/>
        </p:nvSpPr>
        <p:spPr>
          <a:xfrm>
            <a:off x="6474953" y="2643074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9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65E7450-67D8-2724-55D4-68BE72B91B71}"/>
              </a:ext>
            </a:extLst>
          </p:cNvPr>
          <p:cNvSpPr/>
          <p:nvPr/>
        </p:nvSpPr>
        <p:spPr>
          <a:xfrm>
            <a:off x="6747004" y="2643074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9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ED17319-7991-F38D-C12F-8306796B38CB}"/>
              </a:ext>
            </a:extLst>
          </p:cNvPr>
          <p:cNvSpPr/>
          <p:nvPr/>
        </p:nvSpPr>
        <p:spPr>
          <a:xfrm>
            <a:off x="7019054" y="2643074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9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3221B3A-A71F-09EC-DF17-901C238A568C}"/>
              </a:ext>
            </a:extLst>
          </p:cNvPr>
          <p:cNvSpPr/>
          <p:nvPr/>
        </p:nvSpPr>
        <p:spPr>
          <a:xfrm>
            <a:off x="7290516" y="2643074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9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1B43EAA-E0A4-8047-96EC-90E3682B99F6}"/>
              </a:ext>
            </a:extLst>
          </p:cNvPr>
          <p:cNvSpPr/>
          <p:nvPr/>
        </p:nvSpPr>
        <p:spPr>
          <a:xfrm>
            <a:off x="5115288" y="3500040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3BD7583-C794-0204-41FB-D5962E5B3EC0}"/>
              </a:ext>
            </a:extLst>
          </p:cNvPr>
          <p:cNvSpPr/>
          <p:nvPr/>
        </p:nvSpPr>
        <p:spPr>
          <a:xfrm>
            <a:off x="5387926" y="3500040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D1E68A5-D22F-6A2B-E501-9FB6C05DA94F}"/>
              </a:ext>
            </a:extLst>
          </p:cNvPr>
          <p:cNvSpPr/>
          <p:nvPr/>
        </p:nvSpPr>
        <p:spPr>
          <a:xfrm>
            <a:off x="5659390" y="3500040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A2C40A3-CBD2-3556-A89A-88B79B21D961}"/>
              </a:ext>
            </a:extLst>
          </p:cNvPr>
          <p:cNvSpPr/>
          <p:nvPr/>
        </p:nvSpPr>
        <p:spPr>
          <a:xfrm>
            <a:off x="5931441" y="3500040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1CD7A89-C978-3C59-D46E-74085099A88A}"/>
              </a:ext>
            </a:extLst>
          </p:cNvPr>
          <p:cNvSpPr/>
          <p:nvPr/>
        </p:nvSpPr>
        <p:spPr>
          <a:xfrm>
            <a:off x="6203491" y="3500040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357F983-9682-D393-7AF4-3FB7BE219D5C}"/>
              </a:ext>
            </a:extLst>
          </p:cNvPr>
          <p:cNvSpPr/>
          <p:nvPr/>
        </p:nvSpPr>
        <p:spPr>
          <a:xfrm>
            <a:off x="6474953" y="3500040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7190475-F2B6-380A-052B-BBCA9F70F2D0}"/>
              </a:ext>
            </a:extLst>
          </p:cNvPr>
          <p:cNvSpPr/>
          <p:nvPr/>
        </p:nvSpPr>
        <p:spPr>
          <a:xfrm>
            <a:off x="6747004" y="3500040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158CDA0-D05E-D910-7644-895D4E52B844}"/>
              </a:ext>
            </a:extLst>
          </p:cNvPr>
          <p:cNvSpPr/>
          <p:nvPr/>
        </p:nvSpPr>
        <p:spPr>
          <a:xfrm>
            <a:off x="7019054" y="3500040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45460A3-F8EB-8E5F-C51F-BDAC5A1C10BC}"/>
              </a:ext>
            </a:extLst>
          </p:cNvPr>
          <p:cNvSpPr/>
          <p:nvPr/>
        </p:nvSpPr>
        <p:spPr>
          <a:xfrm>
            <a:off x="7290516" y="3500040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44E08CB-6606-485E-EBE0-FC7726335CC4}"/>
              </a:ext>
            </a:extLst>
          </p:cNvPr>
          <p:cNvSpPr/>
          <p:nvPr/>
        </p:nvSpPr>
        <p:spPr>
          <a:xfrm>
            <a:off x="7562567" y="3500040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3128CB8-D112-FE4D-73FF-9F48E5DC6FC8}"/>
              </a:ext>
            </a:extLst>
          </p:cNvPr>
          <p:cNvSpPr/>
          <p:nvPr/>
        </p:nvSpPr>
        <p:spPr>
          <a:xfrm>
            <a:off x="5115288" y="435700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292F0CDA-78C2-37AF-BFAF-5DB59D58A46C}"/>
              </a:ext>
            </a:extLst>
          </p:cNvPr>
          <p:cNvSpPr/>
          <p:nvPr/>
        </p:nvSpPr>
        <p:spPr>
          <a:xfrm>
            <a:off x="5387926" y="435700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EFC64E0-E087-948F-AC32-3CB4B022D0D0}"/>
              </a:ext>
            </a:extLst>
          </p:cNvPr>
          <p:cNvSpPr/>
          <p:nvPr/>
        </p:nvSpPr>
        <p:spPr>
          <a:xfrm>
            <a:off x="5659390" y="435700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E4790CD-857F-548B-365B-5497E5D4E71E}"/>
              </a:ext>
            </a:extLst>
          </p:cNvPr>
          <p:cNvSpPr/>
          <p:nvPr/>
        </p:nvSpPr>
        <p:spPr>
          <a:xfrm>
            <a:off x="5931441" y="435700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E60A82C-B0F7-8759-4383-4877FCCC8706}"/>
              </a:ext>
            </a:extLst>
          </p:cNvPr>
          <p:cNvSpPr/>
          <p:nvPr/>
        </p:nvSpPr>
        <p:spPr>
          <a:xfrm>
            <a:off x="6203491" y="435700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589DF73A-DB2C-44EF-9503-6A9CCA391DA1}"/>
              </a:ext>
            </a:extLst>
          </p:cNvPr>
          <p:cNvSpPr/>
          <p:nvPr/>
        </p:nvSpPr>
        <p:spPr>
          <a:xfrm>
            <a:off x="6474953" y="435700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261A2EA-6F8D-9106-449E-A11D73410029}"/>
              </a:ext>
            </a:extLst>
          </p:cNvPr>
          <p:cNvSpPr/>
          <p:nvPr/>
        </p:nvSpPr>
        <p:spPr>
          <a:xfrm>
            <a:off x="6747004" y="435700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618AC6D-6A8B-61D2-2F1A-B307BA460306}"/>
              </a:ext>
            </a:extLst>
          </p:cNvPr>
          <p:cNvSpPr/>
          <p:nvPr/>
        </p:nvSpPr>
        <p:spPr>
          <a:xfrm>
            <a:off x="7019054" y="435700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FD2FFC7-885E-EA11-C077-E6405A951979}"/>
              </a:ext>
            </a:extLst>
          </p:cNvPr>
          <p:cNvSpPr/>
          <p:nvPr/>
        </p:nvSpPr>
        <p:spPr>
          <a:xfrm>
            <a:off x="7290516" y="435700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F6BBA2A-703B-0F28-E097-97570AC5721B}"/>
              </a:ext>
            </a:extLst>
          </p:cNvPr>
          <p:cNvSpPr/>
          <p:nvPr/>
        </p:nvSpPr>
        <p:spPr>
          <a:xfrm>
            <a:off x="7562567" y="435700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C968C72-D5DB-C515-B672-C4B5DDC4D052}"/>
              </a:ext>
            </a:extLst>
          </p:cNvPr>
          <p:cNvSpPr/>
          <p:nvPr/>
        </p:nvSpPr>
        <p:spPr>
          <a:xfrm>
            <a:off x="7834617" y="435700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4E04799-9BB2-7A26-6E24-C0CFA8AA9EBA}"/>
              </a:ext>
            </a:extLst>
          </p:cNvPr>
          <p:cNvSpPr/>
          <p:nvPr/>
        </p:nvSpPr>
        <p:spPr>
          <a:xfrm>
            <a:off x="5115288" y="526082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EC38DA7-0709-0E64-8419-59EBBC2674DF}"/>
              </a:ext>
            </a:extLst>
          </p:cNvPr>
          <p:cNvSpPr/>
          <p:nvPr/>
        </p:nvSpPr>
        <p:spPr>
          <a:xfrm>
            <a:off x="5387926" y="526082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C9CB9D5-F89F-FD3A-30FC-7BEFC3BC7781}"/>
              </a:ext>
            </a:extLst>
          </p:cNvPr>
          <p:cNvSpPr/>
          <p:nvPr/>
        </p:nvSpPr>
        <p:spPr>
          <a:xfrm>
            <a:off x="5659390" y="526082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CEF0585-81F1-7CCA-483F-1A38BD7AA71C}"/>
              </a:ext>
            </a:extLst>
          </p:cNvPr>
          <p:cNvSpPr/>
          <p:nvPr/>
        </p:nvSpPr>
        <p:spPr>
          <a:xfrm>
            <a:off x="5931441" y="526082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8241626-A297-8BC4-840A-7DF599294407}"/>
              </a:ext>
            </a:extLst>
          </p:cNvPr>
          <p:cNvSpPr/>
          <p:nvPr/>
        </p:nvSpPr>
        <p:spPr>
          <a:xfrm>
            <a:off x="6203491" y="526082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857A73C-E1CC-975F-17D3-1E9A5D7F1160}"/>
              </a:ext>
            </a:extLst>
          </p:cNvPr>
          <p:cNvSpPr/>
          <p:nvPr/>
        </p:nvSpPr>
        <p:spPr>
          <a:xfrm>
            <a:off x="6474953" y="526082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38103D95-4E23-E31C-C3D7-1F86D4C0D104}"/>
              </a:ext>
            </a:extLst>
          </p:cNvPr>
          <p:cNvSpPr/>
          <p:nvPr/>
        </p:nvSpPr>
        <p:spPr>
          <a:xfrm>
            <a:off x="6747004" y="526082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E1BFA5D-8649-D958-E901-D97D3CE5CB7B}"/>
              </a:ext>
            </a:extLst>
          </p:cNvPr>
          <p:cNvSpPr/>
          <p:nvPr/>
        </p:nvSpPr>
        <p:spPr>
          <a:xfrm>
            <a:off x="7019054" y="526082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2634F33-FFCB-5766-15FF-65502672E96E}"/>
              </a:ext>
            </a:extLst>
          </p:cNvPr>
          <p:cNvSpPr/>
          <p:nvPr/>
        </p:nvSpPr>
        <p:spPr>
          <a:xfrm>
            <a:off x="7290516" y="526082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3C8DD5E-C2E7-CB2A-6FED-8782C0EA7F04}"/>
              </a:ext>
            </a:extLst>
          </p:cNvPr>
          <p:cNvSpPr/>
          <p:nvPr/>
        </p:nvSpPr>
        <p:spPr>
          <a:xfrm>
            <a:off x="7562567" y="526082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469C0F9-4186-597B-C8D4-2C2B7869757A}"/>
              </a:ext>
            </a:extLst>
          </p:cNvPr>
          <p:cNvSpPr/>
          <p:nvPr/>
        </p:nvSpPr>
        <p:spPr>
          <a:xfrm>
            <a:off x="7834617" y="526082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F1C41F28-EDEC-98BE-7C31-6BBC37455D33}"/>
              </a:ext>
            </a:extLst>
          </p:cNvPr>
          <p:cNvSpPr/>
          <p:nvPr/>
        </p:nvSpPr>
        <p:spPr>
          <a:xfrm>
            <a:off x="8106077" y="526082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24AEA8AA-CB86-5079-A6C0-4E871872C468}"/>
              </a:ext>
            </a:extLst>
          </p:cNvPr>
          <p:cNvSpPr/>
          <p:nvPr/>
        </p:nvSpPr>
        <p:spPr>
          <a:xfrm>
            <a:off x="8541206" y="907677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tx1"/>
                </a:solidFill>
              </a:rPr>
              <a:t>조커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CA5C4D0-3FE5-694A-270A-99C119E9EA64}"/>
              </a:ext>
            </a:extLst>
          </p:cNvPr>
          <p:cNvSpPr/>
          <p:nvPr/>
        </p:nvSpPr>
        <p:spPr>
          <a:xfrm>
            <a:off x="9166509" y="907677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tx1"/>
                </a:solidFill>
              </a:rPr>
              <a:t>조커</a:t>
            </a:r>
          </a:p>
        </p:txBody>
      </p:sp>
      <p:sp>
        <p:nvSpPr>
          <p:cNvPr id="119" name="화살표: 위쪽 118">
            <a:extLst>
              <a:ext uri="{FF2B5EF4-FFF2-40B4-BE49-F238E27FC236}">
                <a16:creationId xmlns:a16="http://schemas.microsoft.com/office/drawing/2014/main" id="{C83D8471-ADEE-9709-A270-6A69ADB2F681}"/>
              </a:ext>
            </a:extLst>
          </p:cNvPr>
          <p:cNvSpPr/>
          <p:nvPr/>
        </p:nvSpPr>
        <p:spPr>
          <a:xfrm>
            <a:off x="2123768" y="907677"/>
            <a:ext cx="286653" cy="5139077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E125CFA-0BFD-22B0-B688-E63A3266AA4C}"/>
              </a:ext>
            </a:extLst>
          </p:cNvPr>
          <p:cNvSpPr txBox="1"/>
          <p:nvPr/>
        </p:nvSpPr>
        <p:spPr>
          <a:xfrm>
            <a:off x="723384" y="2089394"/>
            <a:ext cx="1400383" cy="433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높은등급</a:t>
            </a:r>
            <a:endParaRPr lang="ko-KR" altLang="en-US" sz="28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" name="Google Shape;198;p42">
            <a:extLst>
              <a:ext uri="{FF2B5EF4-FFF2-40B4-BE49-F238E27FC236}">
                <a16:creationId xmlns:a16="http://schemas.microsoft.com/office/drawing/2014/main" id="{A452F753-FDB5-13D4-DC23-554F044009FA}"/>
              </a:ext>
            </a:extLst>
          </p:cNvPr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 sz="1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5235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42"/>
          <p:cNvPicPr preferRelativeResize="0"/>
          <p:nvPr/>
        </p:nvPicPr>
        <p:blipFill>
          <a:blip r:embed="rId3"/>
          <a:srcRect/>
          <a:stretch/>
        </p:blipFill>
        <p:spPr>
          <a:xfrm>
            <a:off x="3583260" y="1398240"/>
            <a:ext cx="1982880" cy="198288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42"/>
          <p:cNvSpPr txBox="1"/>
          <p:nvPr/>
        </p:nvSpPr>
        <p:spPr>
          <a:xfrm>
            <a:off x="1165320" y="3591000"/>
            <a:ext cx="9942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6E5CFC"/>
                </a:solidFill>
                <a:latin typeface="Arial"/>
                <a:ea typeface="Arial"/>
                <a:cs typeface="Arial"/>
                <a:sym typeface="Arial"/>
              </a:rPr>
              <a:t>황현석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42"/>
          <p:cNvSpPr txBox="1"/>
          <p:nvPr/>
        </p:nvSpPr>
        <p:spPr>
          <a:xfrm>
            <a:off x="1165329" y="4088150"/>
            <a:ext cx="2059651" cy="250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3B3B3B"/>
                </a:solidFill>
              </a:rPr>
              <a:t>팀</a:t>
            </a:r>
            <a:r>
              <a:rPr lang="en-US" sz="1600" b="0" i="0" u="none" strike="noStrike" cap="none" dirty="0" err="1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장</a:t>
            </a:r>
            <a:r>
              <a:rPr lang="en-US" sz="1600" b="0" i="0" u="none" strike="noStrike" cap="none" dirty="0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 (Back-end)</a:t>
            </a:r>
            <a:endParaRPr sz="16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42"/>
          <p:cNvSpPr txBox="1"/>
          <p:nvPr/>
        </p:nvSpPr>
        <p:spPr>
          <a:xfrm>
            <a:off x="1165320" y="4378894"/>
            <a:ext cx="1673414" cy="14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2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총괄</a:t>
            </a:r>
            <a:endParaRPr lang="en-US" sz="1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회의록 작성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, PPT </a:t>
            </a:r>
            <a:r>
              <a:rPr lang="ko-KR" altLang="en-US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작성</a:t>
            </a:r>
            <a:endParaRPr lang="en-US" altLang="ko-KR" sz="1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파일 분리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깃허브</a:t>
            </a:r>
            <a:r>
              <a:rPr lang="ko-KR" altLang="en-US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사용법 공유 및 관리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개발 규칙 제작</a:t>
            </a:r>
            <a:endParaRPr lang="en-US" altLang="ko-KR" sz="1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tx1"/>
                </a:solidFill>
              </a:rPr>
              <a:t>Back-end</a:t>
            </a:r>
            <a:r>
              <a:rPr lang="ko-KR" altLang="en-US" sz="1200" dirty="0">
                <a:solidFill>
                  <a:schemeClr val="tx1"/>
                </a:solidFill>
              </a:rPr>
              <a:t> 파트</a:t>
            </a:r>
            <a:r>
              <a:rPr lang="ko-KR" altLang="en-US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구현</a:t>
            </a:r>
            <a:endParaRPr lang="en-US" altLang="ko-KR" sz="1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tx1"/>
                </a:solidFill>
              </a:rPr>
              <a:t>Front-end </a:t>
            </a:r>
            <a:r>
              <a:rPr lang="ko-KR" altLang="en-US" sz="1200" dirty="0">
                <a:solidFill>
                  <a:schemeClr val="tx1"/>
                </a:solidFill>
              </a:rPr>
              <a:t>코드 오류 솔루션 제시 및 수정</a:t>
            </a:r>
            <a:endParaRPr sz="1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42"/>
          <p:cNvSpPr txBox="1"/>
          <p:nvPr/>
        </p:nvSpPr>
        <p:spPr>
          <a:xfrm>
            <a:off x="3581280" y="3585240"/>
            <a:ext cx="9942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6E5CFC"/>
                </a:solidFill>
                <a:latin typeface="Arial"/>
                <a:ea typeface="Arial"/>
                <a:cs typeface="Arial"/>
                <a:sym typeface="Arial"/>
              </a:rPr>
              <a:t>이진석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42"/>
          <p:cNvSpPr txBox="1"/>
          <p:nvPr/>
        </p:nvSpPr>
        <p:spPr>
          <a:xfrm>
            <a:off x="3581279" y="4082040"/>
            <a:ext cx="1875623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3B3B3B"/>
                </a:solidFill>
              </a:rPr>
              <a:t>팀원</a:t>
            </a:r>
            <a:r>
              <a:rPr lang="en-US" sz="1600" dirty="0">
                <a:solidFill>
                  <a:srgbClr val="3B3B3B"/>
                </a:solidFill>
              </a:rPr>
              <a:t> (Front</a:t>
            </a:r>
            <a:r>
              <a:rPr lang="en-US" altLang="ko-KR" sz="1600" b="0" i="0" u="none" strike="noStrike" cap="none" dirty="0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-end)</a:t>
            </a:r>
            <a:endParaRPr sz="16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42"/>
          <p:cNvSpPr txBox="1"/>
          <p:nvPr/>
        </p:nvSpPr>
        <p:spPr>
          <a:xfrm>
            <a:off x="3581280" y="4564860"/>
            <a:ext cx="2143500" cy="16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err="1"/>
              <a:t>달무티</a:t>
            </a:r>
            <a:r>
              <a:rPr lang="ko-KR" altLang="en-US" sz="1200" dirty="0"/>
              <a:t> 콘솔 화면 구현</a:t>
            </a:r>
            <a:endParaRPr lang="en-US" altLang="ko-KR" sz="1200" dirty="0"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u="none" strike="noStrike" cap="none" dirty="0">
                <a:latin typeface="Arial"/>
                <a:ea typeface="Arial"/>
                <a:cs typeface="Arial"/>
                <a:sym typeface="Arial"/>
              </a:rPr>
              <a:t>전체 코드파일 취합</a:t>
            </a:r>
            <a:r>
              <a:rPr lang="en-US" altLang="ko-KR" sz="1200" b="0" i="0" u="none" strike="noStrike" cap="none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200" b="0" i="0" u="none" strike="noStrike" cap="none" dirty="0">
                <a:latin typeface="Arial"/>
                <a:ea typeface="Arial"/>
                <a:cs typeface="Arial"/>
                <a:sym typeface="Arial"/>
              </a:rPr>
              <a:t>수정</a:t>
            </a:r>
            <a:r>
              <a:rPr lang="en-US" altLang="ko-KR" sz="1200" dirty="0"/>
              <a:t> </a:t>
            </a:r>
            <a:r>
              <a:rPr lang="ko-KR" altLang="en-US" sz="1200" dirty="0"/>
              <a:t>및 구현</a:t>
            </a:r>
            <a:endParaRPr lang="en-US" altLang="ko-KR" sz="1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/>
              <a:t>PPT </a:t>
            </a:r>
            <a:r>
              <a:rPr lang="ko-KR" altLang="en-US" sz="1200" dirty="0"/>
              <a:t>제작</a:t>
            </a:r>
            <a:endParaRPr lang="en-US" altLang="ko-KR" sz="1200" dirty="0"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7" name="Google Shape;197;p42"/>
          <p:cNvCxnSpPr/>
          <p:nvPr/>
        </p:nvCxnSpPr>
        <p:spPr>
          <a:xfrm>
            <a:off x="766800" y="6237360"/>
            <a:ext cx="10659000" cy="300"/>
          </a:xfrm>
          <a:prstGeom prst="straightConnector1">
            <a:avLst/>
          </a:prstGeom>
          <a:noFill/>
          <a:ln w="1260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8" name="Google Shape;198;p42"/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sz="10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42" descr="여자, 사람, 노트북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0320" y="1398240"/>
            <a:ext cx="1986840" cy="198288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2"/>
          <p:cNvSpPr txBox="1"/>
          <p:nvPr/>
        </p:nvSpPr>
        <p:spPr>
          <a:xfrm>
            <a:off x="6070320" y="3585240"/>
            <a:ext cx="9942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6E5CFC"/>
                </a:solidFill>
              </a:rPr>
              <a:t>김민석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42"/>
          <p:cNvSpPr txBox="1"/>
          <p:nvPr/>
        </p:nvSpPr>
        <p:spPr>
          <a:xfrm>
            <a:off x="6070320" y="4082040"/>
            <a:ext cx="1875622" cy="255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3B3B3B"/>
                </a:solidFill>
              </a:rPr>
              <a:t>팀원</a:t>
            </a:r>
            <a:r>
              <a:rPr lang="en-US" sz="1600" dirty="0">
                <a:solidFill>
                  <a:srgbClr val="3B3B3B"/>
                </a:solidFill>
              </a:rPr>
              <a:t> </a:t>
            </a:r>
            <a:r>
              <a:rPr lang="en-US" altLang="ko-KR" sz="1600" dirty="0">
                <a:solidFill>
                  <a:srgbClr val="3B3B3B"/>
                </a:solidFill>
              </a:rPr>
              <a:t>(Front</a:t>
            </a:r>
            <a:r>
              <a:rPr lang="en-US" altLang="ko-KR" sz="1600" b="0" i="0" u="none" strike="noStrike" cap="none" dirty="0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-end)</a:t>
            </a:r>
            <a:endParaRPr sz="16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42"/>
          <p:cNvSpPr txBox="1"/>
          <p:nvPr/>
        </p:nvSpPr>
        <p:spPr>
          <a:xfrm>
            <a:off x="6070320" y="4564800"/>
            <a:ext cx="21435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7F7F7F"/>
                </a:solidFill>
              </a:rPr>
              <a:t>게임 초기 화면 로직 제작</a:t>
            </a:r>
            <a:endParaRPr lang="en-US" altLang="ko-KR" sz="1200" dirty="0">
              <a:solidFill>
                <a:srgbClr val="7F7F7F"/>
              </a:solidFill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7F7F7F"/>
                </a:solidFill>
              </a:rPr>
              <a:t>테스트 케이스 제작</a:t>
            </a:r>
          </a:p>
        </p:txBody>
      </p:sp>
      <p:pic>
        <p:nvPicPr>
          <p:cNvPr id="203" name="Google Shape;203;p42"/>
          <p:cNvPicPr preferRelativeResize="0"/>
          <p:nvPr/>
        </p:nvPicPr>
        <p:blipFill>
          <a:blip r:embed="rId5"/>
          <a:srcRect/>
          <a:stretch/>
        </p:blipFill>
        <p:spPr>
          <a:xfrm>
            <a:off x="8561340" y="1398240"/>
            <a:ext cx="1982880" cy="198288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42"/>
          <p:cNvSpPr txBox="1"/>
          <p:nvPr/>
        </p:nvSpPr>
        <p:spPr>
          <a:xfrm>
            <a:off x="8559360" y="3585240"/>
            <a:ext cx="9942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E5CFC"/>
                </a:solidFill>
              </a:rPr>
              <a:t>이승헌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42"/>
          <p:cNvSpPr txBox="1"/>
          <p:nvPr/>
        </p:nvSpPr>
        <p:spPr>
          <a:xfrm>
            <a:off x="8559359" y="4082040"/>
            <a:ext cx="2467311" cy="255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3B3B3B"/>
                </a:solidFill>
              </a:rPr>
              <a:t>팀원</a:t>
            </a:r>
            <a:r>
              <a:rPr lang="en-US" sz="1600" dirty="0">
                <a:solidFill>
                  <a:srgbClr val="3B3B3B"/>
                </a:solidFill>
              </a:rPr>
              <a:t> </a:t>
            </a:r>
            <a:r>
              <a:rPr lang="en-US" altLang="ko-KR" sz="1600" b="0" i="0" u="none" strike="noStrike" cap="none" dirty="0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(Back-end)</a:t>
            </a:r>
            <a:endParaRPr sz="16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42"/>
          <p:cNvSpPr txBox="1"/>
          <p:nvPr/>
        </p:nvSpPr>
        <p:spPr>
          <a:xfrm>
            <a:off x="8559360" y="4564800"/>
            <a:ext cx="21435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PPT </a:t>
            </a:r>
            <a:r>
              <a:rPr lang="ko-KR" altLang="en-US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제작 보조</a:t>
            </a:r>
            <a:endParaRPr lang="en-US" altLang="ko-KR" sz="1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Back-end </a:t>
            </a:r>
            <a:r>
              <a:rPr lang="ko-KR" altLang="en-US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구현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카드 제출 로직 강화</a:t>
            </a:r>
            <a:endParaRPr lang="en-US" altLang="ko-KR" sz="1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Front- end </a:t>
            </a:r>
            <a:r>
              <a:rPr lang="ko-KR" altLang="en-US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테스트 및 오류 수정</a:t>
            </a:r>
            <a:endParaRPr sz="1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42" descr="텍스트, 사람, 테이블, 컵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54880" y="1381680"/>
            <a:ext cx="1987200" cy="1982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04988" y="1398694"/>
            <a:ext cx="2069186" cy="2035158"/>
          </a:xfrm>
          <a:prstGeom prst="rect">
            <a:avLst/>
          </a:prstGeom>
        </p:spPr>
      </p:pic>
      <p:sp>
        <p:nvSpPr>
          <p:cNvPr id="3" name="Google Shape;351;p54">
            <a:extLst>
              <a:ext uri="{FF2B5EF4-FFF2-40B4-BE49-F238E27FC236}">
                <a16:creationId xmlns:a16="http://schemas.microsoft.com/office/drawing/2014/main" id="{E0CB8994-52E0-202A-F4CA-8FCC3B6240AD}"/>
              </a:ext>
            </a:extLst>
          </p:cNvPr>
          <p:cNvSpPr txBox="1"/>
          <p:nvPr/>
        </p:nvSpPr>
        <p:spPr>
          <a:xfrm>
            <a:off x="1258200" y="508320"/>
            <a:ext cx="32178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rgbClr val="3B3B3B"/>
                </a:solidFill>
              </a:rPr>
              <a:t>역할 분담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D0B1B8D3-DF44-CA2F-7679-BC40BF20E758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E3A1B-7C38-47EC-C0F7-581D93BBF5F8}"/>
              </a:ext>
            </a:extLst>
          </p:cNvPr>
          <p:cNvSpPr txBox="1"/>
          <p:nvPr/>
        </p:nvSpPr>
        <p:spPr>
          <a:xfrm>
            <a:off x="842107" y="1023512"/>
            <a:ext cx="2096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01</a:t>
            </a:r>
            <a:endParaRPr lang="ko-KR" altLang="en-US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4"/>
          <p:cNvSpPr txBox="1"/>
          <p:nvPr/>
        </p:nvSpPr>
        <p:spPr>
          <a:xfrm>
            <a:off x="1258200" y="508320"/>
            <a:ext cx="32178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0" i="0" u="none" strike="noStrike" cap="none" dirty="0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회의내용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54"/>
          <p:cNvSpPr txBox="1"/>
          <p:nvPr/>
        </p:nvSpPr>
        <p:spPr>
          <a:xfrm>
            <a:off x="808560" y="662400"/>
            <a:ext cx="276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6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4" name="Google Shape;354;p54"/>
          <p:cNvCxnSpPr/>
          <p:nvPr/>
        </p:nvCxnSpPr>
        <p:spPr>
          <a:xfrm>
            <a:off x="766800" y="6237360"/>
            <a:ext cx="10659000" cy="300"/>
          </a:xfrm>
          <a:prstGeom prst="straightConnector1">
            <a:avLst/>
          </a:prstGeom>
          <a:noFill/>
          <a:ln w="1260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6" name="사각형: 둥근 위쪽 모서리 25">
            <a:extLst>
              <a:ext uri="{FF2B5EF4-FFF2-40B4-BE49-F238E27FC236}">
                <a16:creationId xmlns:a16="http://schemas.microsoft.com/office/drawing/2014/main" id="{0646303F-7864-4E35-3A4A-E41CBD7ABF90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EDEC5A-9A82-3772-DD07-83AAE6DE9DFF}"/>
              </a:ext>
            </a:extLst>
          </p:cNvPr>
          <p:cNvSpPr txBox="1"/>
          <p:nvPr/>
        </p:nvSpPr>
        <p:spPr>
          <a:xfrm>
            <a:off x="842107" y="1023512"/>
            <a:ext cx="2096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02</a:t>
            </a:r>
            <a:endParaRPr lang="ko-KR" altLang="en-US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2" name="Google Shape;198;p42">
            <a:extLst>
              <a:ext uri="{FF2B5EF4-FFF2-40B4-BE49-F238E27FC236}">
                <a16:creationId xmlns:a16="http://schemas.microsoft.com/office/drawing/2014/main" id="{E36E778D-F7E4-340B-9A3E-628E736E3EA4}"/>
              </a:ext>
            </a:extLst>
          </p:cNvPr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 sz="10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1;p54">
            <a:extLst>
              <a:ext uri="{FF2B5EF4-FFF2-40B4-BE49-F238E27FC236}">
                <a16:creationId xmlns:a16="http://schemas.microsoft.com/office/drawing/2014/main" id="{3FD11434-73C9-4869-CA3E-C9E0D5F48F1A}"/>
              </a:ext>
            </a:extLst>
          </p:cNvPr>
          <p:cNvSpPr txBox="1"/>
          <p:nvPr/>
        </p:nvSpPr>
        <p:spPr>
          <a:xfrm>
            <a:off x="3501106" y="1109177"/>
            <a:ext cx="5549867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b="1" dirty="0" err="1"/>
              <a:t>변수명</a:t>
            </a:r>
            <a:r>
              <a:rPr lang="en-US" altLang="ko-KR" sz="3500" b="1" dirty="0"/>
              <a:t>/</a:t>
            </a:r>
            <a:r>
              <a:rPr lang="ko-KR" altLang="en-US" sz="3500" b="1" dirty="0" err="1"/>
              <a:t>함수명</a:t>
            </a:r>
            <a:r>
              <a:rPr lang="ko-KR" altLang="en-US" sz="3500" b="1" dirty="0"/>
              <a:t> 규칙 통일</a:t>
            </a:r>
            <a:endParaRPr sz="35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351;p54">
            <a:extLst>
              <a:ext uri="{FF2B5EF4-FFF2-40B4-BE49-F238E27FC236}">
                <a16:creationId xmlns:a16="http://schemas.microsoft.com/office/drawing/2014/main" id="{DB6CA443-E4AB-65FF-FA88-02096C921207}"/>
              </a:ext>
            </a:extLst>
          </p:cNvPr>
          <p:cNvSpPr txBox="1"/>
          <p:nvPr/>
        </p:nvSpPr>
        <p:spPr>
          <a:xfrm>
            <a:off x="766762" y="2145920"/>
            <a:ext cx="10659038" cy="2514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800" b="1" i="0" u="none" strike="noStrike" cap="none" dirty="0">
                <a:latin typeface="Arial"/>
                <a:ea typeface="Arial"/>
                <a:cs typeface="Arial"/>
                <a:sym typeface="Arial"/>
              </a:rPr>
              <a:t>카멜 표기법 사용</a:t>
            </a:r>
            <a:endParaRPr lang="en-US" altLang="ko-KR" sz="2800" b="1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800" b="1" dirty="0"/>
              <a:t>관례적인 변수 사용 </a:t>
            </a:r>
            <a:r>
              <a:rPr lang="en-US" altLang="ko-KR" sz="2800" b="1" dirty="0"/>
              <a:t>(Ex. </a:t>
            </a:r>
            <a:r>
              <a:rPr lang="ko-KR" altLang="en-US" sz="2800" b="1" dirty="0"/>
              <a:t>반복문에서 반복 변수는 </a:t>
            </a:r>
            <a:r>
              <a:rPr lang="en-US" altLang="ko-KR" sz="2800" b="1" dirty="0" err="1"/>
              <a:t>i</a:t>
            </a:r>
            <a:r>
              <a:rPr lang="en-US" altLang="ko-KR" sz="2800" b="1" dirty="0"/>
              <a:t>)</a:t>
            </a:r>
          </a:p>
          <a:p>
            <a:pPr marL="457200" marR="0" lvl="0" indent="-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800" b="1" dirty="0"/>
              <a:t>한 눈에 알아볼 수 있는 변수</a:t>
            </a:r>
            <a:r>
              <a:rPr lang="en-US" altLang="ko-KR" sz="2800" b="1" dirty="0"/>
              <a:t>/</a:t>
            </a:r>
            <a:r>
              <a:rPr lang="ko-KR" altLang="en-US" sz="2800" b="1" dirty="0" err="1"/>
              <a:t>함수명</a:t>
            </a:r>
            <a:r>
              <a:rPr lang="ko-KR" altLang="en-US" sz="2800" b="1" dirty="0"/>
              <a:t> 작성</a:t>
            </a:r>
            <a:endParaRPr lang="en-US" altLang="ko-KR" sz="2800" b="1" dirty="0"/>
          </a:p>
          <a:p>
            <a:pPr marR="0"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dirty="0"/>
              <a:t>(Ex. </a:t>
            </a:r>
            <a:r>
              <a:rPr lang="en-US" altLang="ko-KR" sz="2800" b="1" dirty="0" err="1"/>
              <a:t>cardDistribute</a:t>
            </a:r>
            <a:r>
              <a:rPr lang="ko-KR" altLang="en-US" sz="2800" b="1" dirty="0"/>
              <a:t>의 기능은</a:t>
            </a:r>
            <a:r>
              <a:rPr lang="en-US" altLang="ko-KR" sz="2800" b="1" dirty="0"/>
              <a:t>?)</a:t>
            </a:r>
            <a:r>
              <a:rPr lang="ko-KR" altLang="en-US" sz="2800" b="1" i="0" u="none" strike="noStrike" cap="none" dirty="0">
                <a:latin typeface="Arial"/>
                <a:ea typeface="Arial"/>
                <a:cs typeface="Arial"/>
                <a:sym typeface="Arial"/>
              </a:rPr>
              <a:t> </a:t>
            </a:r>
            <a:endParaRPr sz="28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217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4"/>
          <p:cNvSpPr txBox="1"/>
          <p:nvPr/>
        </p:nvSpPr>
        <p:spPr>
          <a:xfrm>
            <a:off x="1258200" y="508320"/>
            <a:ext cx="32178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0" i="0" u="none" strike="noStrike" cap="none" dirty="0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회의내용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54"/>
          <p:cNvSpPr txBox="1"/>
          <p:nvPr/>
        </p:nvSpPr>
        <p:spPr>
          <a:xfrm>
            <a:off x="808560" y="662400"/>
            <a:ext cx="276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6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4" name="Google Shape;354;p54"/>
          <p:cNvCxnSpPr/>
          <p:nvPr/>
        </p:nvCxnSpPr>
        <p:spPr>
          <a:xfrm>
            <a:off x="766800" y="6237360"/>
            <a:ext cx="10659000" cy="300"/>
          </a:xfrm>
          <a:prstGeom prst="straightConnector1">
            <a:avLst/>
          </a:prstGeom>
          <a:noFill/>
          <a:ln w="1260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6" name="사각형: 둥근 위쪽 모서리 25">
            <a:extLst>
              <a:ext uri="{FF2B5EF4-FFF2-40B4-BE49-F238E27FC236}">
                <a16:creationId xmlns:a16="http://schemas.microsoft.com/office/drawing/2014/main" id="{0646303F-7864-4E35-3A4A-E41CBD7ABF90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EDEC5A-9A82-3772-DD07-83AAE6DE9DFF}"/>
              </a:ext>
            </a:extLst>
          </p:cNvPr>
          <p:cNvSpPr txBox="1"/>
          <p:nvPr/>
        </p:nvSpPr>
        <p:spPr>
          <a:xfrm>
            <a:off x="842107" y="1023512"/>
            <a:ext cx="2096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02</a:t>
            </a:r>
          </a:p>
        </p:txBody>
      </p:sp>
      <p:sp>
        <p:nvSpPr>
          <p:cNvPr id="32" name="Google Shape;198;p42">
            <a:extLst>
              <a:ext uri="{FF2B5EF4-FFF2-40B4-BE49-F238E27FC236}">
                <a16:creationId xmlns:a16="http://schemas.microsoft.com/office/drawing/2014/main" id="{E36E778D-F7E4-340B-9A3E-628E736E3EA4}"/>
              </a:ext>
            </a:extLst>
          </p:cNvPr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 sz="10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1;p54">
            <a:extLst>
              <a:ext uri="{FF2B5EF4-FFF2-40B4-BE49-F238E27FC236}">
                <a16:creationId xmlns:a16="http://schemas.microsoft.com/office/drawing/2014/main" id="{3FD11434-73C9-4869-CA3E-C9E0D5F48F1A}"/>
              </a:ext>
            </a:extLst>
          </p:cNvPr>
          <p:cNvSpPr txBox="1"/>
          <p:nvPr/>
        </p:nvSpPr>
        <p:spPr>
          <a:xfrm>
            <a:off x="2709988" y="941666"/>
            <a:ext cx="8217877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b="1" dirty="0" err="1"/>
              <a:t>깃허브를</a:t>
            </a:r>
            <a:r>
              <a:rPr lang="ko-KR" altLang="en-US" sz="3500" b="1" dirty="0"/>
              <a:t> 통한 소스 코드 버전 관리</a:t>
            </a:r>
            <a:endParaRPr lang="en-US" altLang="ko-KR" sz="3500" b="1" dirty="0"/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500" b="1" dirty="0">
                <a:sym typeface="Wingdings" panose="05000000000000000000" pitchFamily="2" charset="2"/>
              </a:rPr>
              <a:t> </a:t>
            </a:r>
            <a:r>
              <a:rPr lang="ko-KR" altLang="en-US" sz="3500" b="1" dirty="0">
                <a:sym typeface="Wingdings" panose="05000000000000000000" pitchFamily="2" charset="2"/>
              </a:rPr>
              <a:t>실수 대비</a:t>
            </a:r>
            <a:r>
              <a:rPr lang="en-US" altLang="ko-KR" sz="3500" b="1" dirty="0">
                <a:sym typeface="Wingdings" panose="05000000000000000000" pitchFamily="2" charset="2"/>
              </a:rPr>
              <a:t>, </a:t>
            </a:r>
            <a:r>
              <a:rPr lang="ko-KR" altLang="en-US" sz="3500" b="1" dirty="0">
                <a:sym typeface="Wingdings" panose="05000000000000000000" pitchFamily="2" charset="2"/>
              </a:rPr>
              <a:t>코드 버전 관리</a:t>
            </a:r>
            <a:r>
              <a:rPr lang="ko-KR" altLang="en-US" sz="3500" b="1" dirty="0"/>
              <a:t> </a:t>
            </a:r>
            <a:endParaRPr sz="35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0C1731-E26D-0FBE-BA24-B0DA29800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067" y="2000398"/>
            <a:ext cx="6666417" cy="399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59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4"/>
          <p:cNvSpPr txBox="1"/>
          <p:nvPr/>
        </p:nvSpPr>
        <p:spPr>
          <a:xfrm>
            <a:off x="1258200" y="508320"/>
            <a:ext cx="32178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0" i="0" u="none" strike="noStrike" cap="none" dirty="0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회의내용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54"/>
          <p:cNvSpPr txBox="1"/>
          <p:nvPr/>
        </p:nvSpPr>
        <p:spPr>
          <a:xfrm>
            <a:off x="808560" y="662400"/>
            <a:ext cx="276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6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4" name="Google Shape;354;p54"/>
          <p:cNvCxnSpPr/>
          <p:nvPr/>
        </p:nvCxnSpPr>
        <p:spPr>
          <a:xfrm>
            <a:off x="766800" y="6237360"/>
            <a:ext cx="10659000" cy="300"/>
          </a:xfrm>
          <a:prstGeom prst="straightConnector1">
            <a:avLst/>
          </a:prstGeom>
          <a:noFill/>
          <a:ln w="1260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6" name="사각형: 둥근 위쪽 모서리 25">
            <a:extLst>
              <a:ext uri="{FF2B5EF4-FFF2-40B4-BE49-F238E27FC236}">
                <a16:creationId xmlns:a16="http://schemas.microsoft.com/office/drawing/2014/main" id="{0646303F-7864-4E35-3A4A-E41CBD7ABF90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EDEC5A-9A82-3772-DD07-83AAE6DE9DFF}"/>
              </a:ext>
            </a:extLst>
          </p:cNvPr>
          <p:cNvSpPr txBox="1"/>
          <p:nvPr/>
        </p:nvSpPr>
        <p:spPr>
          <a:xfrm>
            <a:off x="842107" y="1023512"/>
            <a:ext cx="2096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02</a:t>
            </a:r>
            <a:endParaRPr lang="ko-KR" altLang="en-US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2" name="Google Shape;198;p42">
            <a:extLst>
              <a:ext uri="{FF2B5EF4-FFF2-40B4-BE49-F238E27FC236}">
                <a16:creationId xmlns:a16="http://schemas.microsoft.com/office/drawing/2014/main" id="{E36E778D-F7E4-340B-9A3E-628E736E3EA4}"/>
              </a:ext>
            </a:extLst>
          </p:cNvPr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 sz="10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EA838C-130C-53FF-4577-A4FB8DFA1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631" y="1605158"/>
            <a:ext cx="5462954" cy="4486148"/>
          </a:xfrm>
          <a:prstGeom prst="rect">
            <a:avLst/>
          </a:prstGeom>
        </p:spPr>
      </p:pic>
      <p:sp>
        <p:nvSpPr>
          <p:cNvPr id="4" name="Google Shape;351;p54">
            <a:extLst>
              <a:ext uri="{FF2B5EF4-FFF2-40B4-BE49-F238E27FC236}">
                <a16:creationId xmlns:a16="http://schemas.microsoft.com/office/drawing/2014/main" id="{3FD11434-73C9-4869-CA3E-C9E0D5F48F1A}"/>
              </a:ext>
            </a:extLst>
          </p:cNvPr>
          <p:cNvSpPr txBox="1"/>
          <p:nvPr/>
        </p:nvSpPr>
        <p:spPr>
          <a:xfrm>
            <a:off x="3132016" y="941666"/>
            <a:ext cx="8217877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 sz="3500" b="1" i="0" u="none" strike="noStrike" cap="none" dirty="0" err="1">
                <a:latin typeface="Arial"/>
                <a:ea typeface="Arial"/>
                <a:cs typeface="Arial"/>
                <a:sym typeface="Arial"/>
              </a:rPr>
              <a:t>cpp</a:t>
            </a:r>
            <a:r>
              <a:rPr lang="en-US" sz="3500" b="1" i="0" u="none" strike="noStrike" cap="non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3500" b="1" i="0" u="none" strike="noStrike" cap="none" dirty="0">
                <a:latin typeface="Arial"/>
                <a:ea typeface="Arial"/>
                <a:cs typeface="Arial"/>
                <a:sym typeface="Arial"/>
              </a:rPr>
              <a:t>파일과 헤더 파일</a:t>
            </a:r>
            <a:r>
              <a:rPr lang="en-US" altLang="ko-KR" sz="3500" b="1" i="0" u="none" strike="noStrike" cap="non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3500" b="1" i="0" u="none" strike="noStrike" cap="none" dirty="0">
                <a:latin typeface="Arial"/>
                <a:ea typeface="Arial"/>
                <a:cs typeface="Arial"/>
                <a:sym typeface="Arial"/>
              </a:rPr>
              <a:t>분리</a:t>
            </a:r>
            <a:r>
              <a:rPr lang="en-US" altLang="ko-KR" sz="3500" b="1" i="0" u="none" strike="noStrike" cap="none" dirty="0">
                <a:latin typeface="Arial"/>
                <a:ea typeface="Arial"/>
                <a:cs typeface="Arial"/>
                <a:sym typeface="Arial"/>
              </a:rPr>
              <a:t>”</a:t>
            </a:r>
            <a:endParaRPr sz="35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1856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4"/>
          <p:cNvSpPr txBox="1"/>
          <p:nvPr/>
        </p:nvSpPr>
        <p:spPr>
          <a:xfrm>
            <a:off x="1258200" y="508320"/>
            <a:ext cx="32178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0" i="0" u="none" strike="noStrike" cap="none" dirty="0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회의내용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54"/>
          <p:cNvSpPr txBox="1"/>
          <p:nvPr/>
        </p:nvSpPr>
        <p:spPr>
          <a:xfrm>
            <a:off x="808560" y="662400"/>
            <a:ext cx="276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6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4" name="Google Shape;354;p54"/>
          <p:cNvCxnSpPr/>
          <p:nvPr/>
        </p:nvCxnSpPr>
        <p:spPr>
          <a:xfrm>
            <a:off x="766800" y="6237360"/>
            <a:ext cx="10659000" cy="300"/>
          </a:xfrm>
          <a:prstGeom prst="straightConnector1">
            <a:avLst/>
          </a:prstGeom>
          <a:noFill/>
          <a:ln w="1260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6" name="사각형: 둥근 위쪽 모서리 25">
            <a:extLst>
              <a:ext uri="{FF2B5EF4-FFF2-40B4-BE49-F238E27FC236}">
                <a16:creationId xmlns:a16="http://schemas.microsoft.com/office/drawing/2014/main" id="{0646303F-7864-4E35-3A4A-E41CBD7ABF90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EDEC5A-9A82-3772-DD07-83AAE6DE9DFF}"/>
              </a:ext>
            </a:extLst>
          </p:cNvPr>
          <p:cNvSpPr txBox="1"/>
          <p:nvPr/>
        </p:nvSpPr>
        <p:spPr>
          <a:xfrm>
            <a:off x="842107" y="1023512"/>
            <a:ext cx="2096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02</a:t>
            </a:r>
          </a:p>
        </p:txBody>
      </p:sp>
      <p:sp>
        <p:nvSpPr>
          <p:cNvPr id="32" name="Google Shape;198;p42">
            <a:extLst>
              <a:ext uri="{FF2B5EF4-FFF2-40B4-BE49-F238E27FC236}">
                <a16:creationId xmlns:a16="http://schemas.microsoft.com/office/drawing/2014/main" id="{E36E778D-F7E4-340B-9A3E-628E736E3EA4}"/>
              </a:ext>
            </a:extLst>
          </p:cNvPr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 sz="10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1;p54">
            <a:extLst>
              <a:ext uri="{FF2B5EF4-FFF2-40B4-BE49-F238E27FC236}">
                <a16:creationId xmlns:a16="http://schemas.microsoft.com/office/drawing/2014/main" id="{3FD11434-73C9-4869-CA3E-C9E0D5F48F1A}"/>
              </a:ext>
            </a:extLst>
          </p:cNvPr>
          <p:cNvSpPr txBox="1"/>
          <p:nvPr/>
        </p:nvSpPr>
        <p:spPr>
          <a:xfrm>
            <a:off x="1748694" y="2790092"/>
            <a:ext cx="8217877" cy="2514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ko-KR" altLang="en-US" sz="4000" b="1" dirty="0"/>
              <a:t>괜히 파일만 많아지는데 </a:t>
            </a:r>
            <a:endParaRPr lang="en-US" altLang="ko-KR" sz="4000" b="1" dirty="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dirty="0"/>
              <a:t>왜 분리하지</a:t>
            </a:r>
            <a:r>
              <a:rPr lang="en-US" altLang="ko-KR" sz="4000" b="1" dirty="0"/>
              <a:t>?</a:t>
            </a:r>
            <a:r>
              <a:rPr lang="en-US" altLang="ko-KR" sz="4000" b="1" i="0" u="none" strike="noStrike" cap="none" dirty="0">
                <a:latin typeface="Arial"/>
                <a:ea typeface="Arial"/>
                <a:cs typeface="Arial"/>
                <a:sym typeface="Arial"/>
              </a:rPr>
              <a:t>”</a:t>
            </a:r>
            <a:endParaRPr sz="40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754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4"/>
          <p:cNvSpPr txBox="1"/>
          <p:nvPr/>
        </p:nvSpPr>
        <p:spPr>
          <a:xfrm>
            <a:off x="1258200" y="508320"/>
            <a:ext cx="32178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0" i="0" u="none" strike="noStrike" cap="none" dirty="0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회의내용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54"/>
          <p:cNvSpPr txBox="1"/>
          <p:nvPr/>
        </p:nvSpPr>
        <p:spPr>
          <a:xfrm>
            <a:off x="808560" y="662400"/>
            <a:ext cx="276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6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4" name="Google Shape;354;p54"/>
          <p:cNvCxnSpPr/>
          <p:nvPr/>
        </p:nvCxnSpPr>
        <p:spPr>
          <a:xfrm>
            <a:off x="766800" y="6237360"/>
            <a:ext cx="10659000" cy="300"/>
          </a:xfrm>
          <a:prstGeom prst="straightConnector1">
            <a:avLst/>
          </a:prstGeom>
          <a:noFill/>
          <a:ln w="1260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6" name="사각형: 둥근 위쪽 모서리 25">
            <a:extLst>
              <a:ext uri="{FF2B5EF4-FFF2-40B4-BE49-F238E27FC236}">
                <a16:creationId xmlns:a16="http://schemas.microsoft.com/office/drawing/2014/main" id="{0646303F-7864-4E35-3A4A-E41CBD7ABF90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EDEC5A-9A82-3772-DD07-83AAE6DE9DFF}"/>
              </a:ext>
            </a:extLst>
          </p:cNvPr>
          <p:cNvSpPr txBox="1"/>
          <p:nvPr/>
        </p:nvSpPr>
        <p:spPr>
          <a:xfrm>
            <a:off x="842107" y="1023512"/>
            <a:ext cx="2096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02</a:t>
            </a:r>
            <a:endParaRPr lang="ko-KR" altLang="en-US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2" name="Google Shape;198;p42">
            <a:extLst>
              <a:ext uri="{FF2B5EF4-FFF2-40B4-BE49-F238E27FC236}">
                <a16:creationId xmlns:a16="http://schemas.microsoft.com/office/drawing/2014/main" id="{E36E778D-F7E4-340B-9A3E-628E736E3EA4}"/>
              </a:ext>
            </a:extLst>
          </p:cNvPr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 sz="10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9DFE95-4EC5-7322-B7CD-E5B605AA6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01" y="2658587"/>
            <a:ext cx="5554307" cy="3543607"/>
          </a:xfrm>
          <a:prstGeom prst="rect">
            <a:avLst/>
          </a:prstGeom>
        </p:spPr>
      </p:pic>
      <p:sp>
        <p:nvSpPr>
          <p:cNvPr id="6" name="Google Shape;351;p54">
            <a:extLst>
              <a:ext uri="{FF2B5EF4-FFF2-40B4-BE49-F238E27FC236}">
                <a16:creationId xmlns:a16="http://schemas.microsoft.com/office/drawing/2014/main" id="{BD42D348-3BA8-AA46-AF8F-8ACF9FEA6096}"/>
              </a:ext>
            </a:extLst>
          </p:cNvPr>
          <p:cNvSpPr txBox="1"/>
          <p:nvPr/>
        </p:nvSpPr>
        <p:spPr>
          <a:xfrm>
            <a:off x="1499194" y="997485"/>
            <a:ext cx="9521669" cy="1401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b="1" i="0" u="none" strike="noStrike" cap="none" dirty="0">
                <a:latin typeface="Arial"/>
                <a:ea typeface="Arial"/>
                <a:cs typeface="Arial"/>
                <a:sym typeface="Arial"/>
              </a:rPr>
              <a:t>협업자가 카드 분배 기능을 하는 부분을 찾는다</a:t>
            </a:r>
            <a:r>
              <a:rPr lang="en-US" altLang="ko-KR" sz="3500" b="1" i="0" u="none" strike="noStrike" cap="none" dirty="0"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marL="571500" marR="0" lvl="0" indent="-57150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è"/>
            </a:pPr>
            <a:r>
              <a:rPr lang="en-US" altLang="ko-KR" sz="3500" b="1" i="0" u="none" strike="noStrike" cap="none" dirty="0">
                <a:latin typeface="Arial"/>
                <a:ea typeface="Arial"/>
                <a:cs typeface="Arial"/>
                <a:sym typeface="Wingdings" panose="05000000000000000000" pitchFamily="2" charset="2"/>
              </a:rPr>
              <a:t>640</a:t>
            </a:r>
            <a:r>
              <a:rPr lang="en-US" altLang="ko-KR" sz="3500" b="1" dirty="0">
                <a:sym typeface="Wingdings" panose="05000000000000000000" pitchFamily="2" charset="2"/>
              </a:rPr>
              <a:t>~900</a:t>
            </a:r>
            <a:r>
              <a:rPr lang="ko-KR" altLang="en-US" sz="3500" b="1" dirty="0">
                <a:sym typeface="Wingdings" panose="05000000000000000000" pitchFamily="2" charset="2"/>
              </a:rPr>
              <a:t>번째 줄에 있어요</a:t>
            </a:r>
            <a:r>
              <a:rPr lang="en-US" altLang="ko-KR" sz="3500" b="1" dirty="0">
                <a:sym typeface="Wingdings" panose="05000000000000000000" pitchFamily="2" charset="2"/>
              </a:rPr>
              <a:t>?</a:t>
            </a:r>
          </a:p>
          <a:p>
            <a:pPr marL="571500" marR="0" lvl="0" indent="-57150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è"/>
            </a:pPr>
            <a:r>
              <a:rPr lang="en-US" altLang="ko-KR" sz="3500" b="1" dirty="0">
                <a:solidFill>
                  <a:srgbClr val="FF0000"/>
                </a:solidFill>
                <a:sym typeface="Wingdings" panose="05000000000000000000" pitchFamily="2" charset="2"/>
              </a:rPr>
              <a:t>Q. ~~</a:t>
            </a:r>
            <a:r>
              <a:rPr lang="ko-KR" altLang="en-US" sz="3500" b="1" dirty="0">
                <a:solidFill>
                  <a:srgbClr val="FF0000"/>
                </a:solidFill>
                <a:sym typeface="Wingdings" panose="05000000000000000000" pitchFamily="2" charset="2"/>
              </a:rPr>
              <a:t>에 구현 되어 있어요</a:t>
            </a:r>
            <a:r>
              <a:rPr lang="en-US" altLang="ko-KR" sz="3500" b="1" dirty="0">
                <a:solidFill>
                  <a:srgbClr val="FF0000"/>
                </a:solidFill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D16363C-E570-A832-AFB2-8C18793A2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284" y="2921942"/>
            <a:ext cx="4296922" cy="301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62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4"/>
          <p:cNvSpPr txBox="1"/>
          <p:nvPr/>
        </p:nvSpPr>
        <p:spPr>
          <a:xfrm>
            <a:off x="1258200" y="508320"/>
            <a:ext cx="32178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0" i="0" u="none" strike="noStrike" cap="none" dirty="0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회의내용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54"/>
          <p:cNvSpPr txBox="1"/>
          <p:nvPr/>
        </p:nvSpPr>
        <p:spPr>
          <a:xfrm>
            <a:off x="808560" y="662400"/>
            <a:ext cx="276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6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4" name="Google Shape;354;p54"/>
          <p:cNvCxnSpPr/>
          <p:nvPr/>
        </p:nvCxnSpPr>
        <p:spPr>
          <a:xfrm>
            <a:off x="766800" y="6237360"/>
            <a:ext cx="10659000" cy="300"/>
          </a:xfrm>
          <a:prstGeom prst="straightConnector1">
            <a:avLst/>
          </a:prstGeom>
          <a:noFill/>
          <a:ln w="1260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6" name="사각형: 둥근 위쪽 모서리 25">
            <a:extLst>
              <a:ext uri="{FF2B5EF4-FFF2-40B4-BE49-F238E27FC236}">
                <a16:creationId xmlns:a16="http://schemas.microsoft.com/office/drawing/2014/main" id="{0646303F-7864-4E35-3A4A-E41CBD7ABF90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EDEC5A-9A82-3772-DD07-83AAE6DE9DFF}"/>
              </a:ext>
            </a:extLst>
          </p:cNvPr>
          <p:cNvSpPr txBox="1"/>
          <p:nvPr/>
        </p:nvSpPr>
        <p:spPr>
          <a:xfrm>
            <a:off x="842107" y="1023512"/>
            <a:ext cx="2096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02</a:t>
            </a:r>
            <a:endParaRPr lang="ko-KR" altLang="en-US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2" name="Google Shape;198;p42">
            <a:extLst>
              <a:ext uri="{FF2B5EF4-FFF2-40B4-BE49-F238E27FC236}">
                <a16:creationId xmlns:a16="http://schemas.microsoft.com/office/drawing/2014/main" id="{E36E778D-F7E4-340B-9A3E-628E736E3EA4}"/>
              </a:ext>
            </a:extLst>
          </p:cNvPr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 sz="10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1;p54">
            <a:extLst>
              <a:ext uri="{FF2B5EF4-FFF2-40B4-BE49-F238E27FC236}">
                <a16:creationId xmlns:a16="http://schemas.microsoft.com/office/drawing/2014/main" id="{3FD11434-73C9-4869-CA3E-C9E0D5F48F1A}"/>
              </a:ext>
            </a:extLst>
          </p:cNvPr>
          <p:cNvSpPr txBox="1"/>
          <p:nvPr/>
        </p:nvSpPr>
        <p:spPr>
          <a:xfrm>
            <a:off x="1697642" y="1020872"/>
            <a:ext cx="8803209" cy="2514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ko-KR" altLang="en-US" sz="4000" b="1" dirty="0"/>
              <a:t>기능별로 분리</a:t>
            </a:r>
            <a:r>
              <a:rPr lang="en-US" altLang="ko-KR" sz="4000" b="1" dirty="0"/>
              <a:t>” </a:t>
            </a: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b="1" dirty="0">
                <a:sym typeface="Wingdings" panose="05000000000000000000" pitchFamily="2" charset="2"/>
              </a:rPr>
              <a:t> </a:t>
            </a:r>
            <a:r>
              <a:rPr lang="ko-KR" altLang="en-US" sz="4000" b="1" dirty="0">
                <a:sym typeface="Wingdings" panose="05000000000000000000" pitchFamily="2" charset="2"/>
              </a:rPr>
              <a:t>코드 관리 용이 </a:t>
            </a:r>
            <a:r>
              <a:rPr lang="en-US" altLang="ko-KR" sz="4000" b="1" dirty="0">
                <a:sym typeface="Wingdings" panose="05000000000000000000" pitchFamily="2" charset="2"/>
              </a:rPr>
              <a:t>+ </a:t>
            </a:r>
            <a:r>
              <a:rPr lang="ko-KR" altLang="en-US" sz="4000" b="1" dirty="0">
                <a:sym typeface="Wingdings" panose="05000000000000000000" pitchFamily="2" charset="2"/>
              </a:rPr>
              <a:t>협업 생산성 향상</a:t>
            </a:r>
            <a:endParaRPr sz="40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2D9593-D09B-AE19-772C-ACFC48112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480" y="2467897"/>
            <a:ext cx="4241040" cy="350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29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4"/>
          <p:cNvSpPr txBox="1"/>
          <p:nvPr/>
        </p:nvSpPr>
        <p:spPr>
          <a:xfrm>
            <a:off x="1258200" y="508320"/>
            <a:ext cx="32178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0" i="0" u="none" strike="noStrike" cap="none" dirty="0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회의내용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54"/>
          <p:cNvSpPr txBox="1"/>
          <p:nvPr/>
        </p:nvSpPr>
        <p:spPr>
          <a:xfrm>
            <a:off x="808560" y="662400"/>
            <a:ext cx="276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6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4" name="Google Shape;354;p54"/>
          <p:cNvCxnSpPr/>
          <p:nvPr/>
        </p:nvCxnSpPr>
        <p:spPr>
          <a:xfrm>
            <a:off x="766800" y="6237360"/>
            <a:ext cx="10659000" cy="300"/>
          </a:xfrm>
          <a:prstGeom prst="straightConnector1">
            <a:avLst/>
          </a:prstGeom>
          <a:noFill/>
          <a:ln w="1260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6" name="사각형: 둥근 위쪽 모서리 25">
            <a:extLst>
              <a:ext uri="{FF2B5EF4-FFF2-40B4-BE49-F238E27FC236}">
                <a16:creationId xmlns:a16="http://schemas.microsoft.com/office/drawing/2014/main" id="{0646303F-7864-4E35-3A4A-E41CBD7ABF90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EDEC5A-9A82-3772-DD07-83AAE6DE9DFF}"/>
              </a:ext>
            </a:extLst>
          </p:cNvPr>
          <p:cNvSpPr txBox="1"/>
          <p:nvPr/>
        </p:nvSpPr>
        <p:spPr>
          <a:xfrm>
            <a:off x="842107" y="1023512"/>
            <a:ext cx="2096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02</a:t>
            </a:r>
            <a:endParaRPr lang="ko-KR" altLang="en-US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2" name="Google Shape;198;p42">
            <a:extLst>
              <a:ext uri="{FF2B5EF4-FFF2-40B4-BE49-F238E27FC236}">
                <a16:creationId xmlns:a16="http://schemas.microsoft.com/office/drawing/2014/main" id="{E36E778D-F7E4-340B-9A3E-628E736E3EA4}"/>
              </a:ext>
            </a:extLst>
          </p:cNvPr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 sz="10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1;p54">
            <a:extLst>
              <a:ext uri="{FF2B5EF4-FFF2-40B4-BE49-F238E27FC236}">
                <a16:creationId xmlns:a16="http://schemas.microsoft.com/office/drawing/2014/main" id="{3FD11434-73C9-4869-CA3E-C9E0D5F48F1A}"/>
              </a:ext>
            </a:extLst>
          </p:cNvPr>
          <p:cNvSpPr txBox="1"/>
          <p:nvPr/>
        </p:nvSpPr>
        <p:spPr>
          <a:xfrm>
            <a:off x="1697642" y="1020872"/>
            <a:ext cx="8803209" cy="2514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ko-KR" altLang="en-US" sz="4000" b="1" dirty="0"/>
              <a:t>필요한 기능만 가져다 사용</a:t>
            </a:r>
            <a:r>
              <a:rPr lang="en-US" altLang="ko-KR" sz="4000" b="1" dirty="0"/>
              <a:t>” </a:t>
            </a: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b="1" dirty="0">
                <a:sym typeface="Wingdings" panose="05000000000000000000" pitchFamily="2" charset="2"/>
              </a:rPr>
              <a:t> </a:t>
            </a:r>
            <a:r>
              <a:rPr lang="ko-KR" altLang="en-US" sz="4000" b="1" dirty="0">
                <a:sym typeface="Wingdings" panose="05000000000000000000" pitchFamily="2" charset="2"/>
              </a:rPr>
              <a:t>성능 개선</a:t>
            </a:r>
            <a:r>
              <a:rPr lang="en-US" altLang="ko-KR" sz="4000" b="1" dirty="0">
                <a:sym typeface="Wingdings" panose="05000000000000000000" pitchFamily="2" charset="2"/>
              </a:rPr>
              <a:t>(</a:t>
            </a:r>
            <a:r>
              <a:rPr lang="ko-KR" altLang="en-US" sz="4000" b="1" dirty="0">
                <a:sym typeface="Wingdings" panose="05000000000000000000" pitchFamily="2" charset="2"/>
              </a:rPr>
              <a:t>속도</a:t>
            </a:r>
            <a:r>
              <a:rPr lang="en-US" altLang="ko-KR" sz="4000" b="1" dirty="0">
                <a:sym typeface="Wingdings" panose="05000000000000000000" pitchFamily="2" charset="2"/>
              </a:rPr>
              <a:t>)</a:t>
            </a:r>
            <a:endParaRPr sz="40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7BC6F4-E07F-0A89-5584-E3BEC6C33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552" y="2425040"/>
            <a:ext cx="9182896" cy="392464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530F25D-1D98-CBA6-A64E-947C3C924B0E}"/>
              </a:ext>
            </a:extLst>
          </p:cNvPr>
          <p:cNvSpPr/>
          <p:nvPr/>
        </p:nvSpPr>
        <p:spPr>
          <a:xfrm>
            <a:off x="2057257" y="2868625"/>
            <a:ext cx="3733944" cy="5603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3291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4"/>
          <p:cNvSpPr txBox="1"/>
          <p:nvPr/>
        </p:nvSpPr>
        <p:spPr>
          <a:xfrm>
            <a:off x="1258200" y="508320"/>
            <a:ext cx="32178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0" i="0" u="none" strike="noStrike" cap="none" dirty="0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회의내용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54"/>
          <p:cNvSpPr txBox="1"/>
          <p:nvPr/>
        </p:nvSpPr>
        <p:spPr>
          <a:xfrm>
            <a:off x="808560" y="662400"/>
            <a:ext cx="276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6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4" name="Google Shape;354;p54"/>
          <p:cNvCxnSpPr/>
          <p:nvPr/>
        </p:nvCxnSpPr>
        <p:spPr>
          <a:xfrm>
            <a:off x="766800" y="6237360"/>
            <a:ext cx="10659000" cy="300"/>
          </a:xfrm>
          <a:prstGeom prst="straightConnector1">
            <a:avLst/>
          </a:prstGeom>
          <a:noFill/>
          <a:ln w="1260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6" name="사각형: 둥근 위쪽 모서리 25">
            <a:extLst>
              <a:ext uri="{FF2B5EF4-FFF2-40B4-BE49-F238E27FC236}">
                <a16:creationId xmlns:a16="http://schemas.microsoft.com/office/drawing/2014/main" id="{0646303F-7864-4E35-3A4A-E41CBD7ABF90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EDEC5A-9A82-3772-DD07-83AAE6DE9DFF}"/>
              </a:ext>
            </a:extLst>
          </p:cNvPr>
          <p:cNvSpPr txBox="1"/>
          <p:nvPr/>
        </p:nvSpPr>
        <p:spPr>
          <a:xfrm>
            <a:off x="842107" y="1023512"/>
            <a:ext cx="2096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02</a:t>
            </a:r>
            <a:endParaRPr lang="ko-KR" altLang="en-US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2" name="Google Shape;198;p42">
            <a:extLst>
              <a:ext uri="{FF2B5EF4-FFF2-40B4-BE49-F238E27FC236}">
                <a16:creationId xmlns:a16="http://schemas.microsoft.com/office/drawing/2014/main" id="{E36E778D-F7E4-340B-9A3E-628E736E3EA4}"/>
              </a:ext>
            </a:extLst>
          </p:cNvPr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 sz="10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1;p54">
            <a:extLst>
              <a:ext uri="{FF2B5EF4-FFF2-40B4-BE49-F238E27FC236}">
                <a16:creationId xmlns:a16="http://schemas.microsoft.com/office/drawing/2014/main" id="{3FD11434-73C9-4869-CA3E-C9E0D5F48F1A}"/>
              </a:ext>
            </a:extLst>
          </p:cNvPr>
          <p:cNvSpPr txBox="1"/>
          <p:nvPr/>
        </p:nvSpPr>
        <p:spPr>
          <a:xfrm>
            <a:off x="1854959" y="1020872"/>
            <a:ext cx="8217877" cy="2514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latin typeface="Arial"/>
                <a:ea typeface="Arial"/>
                <a:cs typeface="Arial"/>
                <a:sym typeface="Arial"/>
              </a:rPr>
              <a:t>.h</a:t>
            </a:r>
            <a:r>
              <a:rPr lang="ko-KR" altLang="en-US" sz="4000" b="1" i="0" u="none" strike="noStrike" cap="none" dirty="0">
                <a:latin typeface="Arial"/>
                <a:ea typeface="Arial"/>
                <a:cs typeface="Arial"/>
                <a:sym typeface="Arial"/>
              </a:rPr>
              <a:t>는 함수의 선언</a:t>
            </a:r>
            <a:r>
              <a:rPr lang="en-US" altLang="ko-KR" sz="4000" b="1" i="0" u="none" strike="noStrike" cap="none" dirty="0">
                <a:latin typeface="Arial"/>
                <a:ea typeface="Arial"/>
                <a:cs typeface="Arial"/>
                <a:sym typeface="Arial"/>
              </a:rPr>
              <a:t>,</a:t>
            </a: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.</a:t>
            </a:r>
            <a:r>
              <a:rPr lang="en-US" sz="4000" b="1" dirty="0" err="1"/>
              <a:t>cpp</a:t>
            </a:r>
            <a:r>
              <a:rPr lang="ko-KR" altLang="en-US" sz="4000" b="1" dirty="0"/>
              <a:t>는 함수의 정의</a:t>
            </a:r>
            <a:r>
              <a:rPr lang="en-US" altLang="ko-KR" sz="4000" b="1" dirty="0"/>
              <a:t>, </a:t>
            </a:r>
            <a:r>
              <a:rPr lang="ko-KR" altLang="en-US" sz="4000" b="1" dirty="0"/>
              <a:t>호출</a:t>
            </a:r>
            <a:endParaRPr sz="40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9045FC-8CB3-8EAB-F6B3-01BB4EA02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077" y="2634673"/>
            <a:ext cx="4351397" cy="31016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AA67B3F-8721-A67F-716F-F7CEC8B6B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62" y="3650283"/>
            <a:ext cx="4985917" cy="53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02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4"/>
          <p:cNvSpPr txBox="1"/>
          <p:nvPr/>
        </p:nvSpPr>
        <p:spPr>
          <a:xfrm>
            <a:off x="1258200" y="508320"/>
            <a:ext cx="32178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latin typeface="Arial"/>
                <a:ea typeface="Arial"/>
                <a:cs typeface="Arial"/>
                <a:sym typeface="Arial"/>
              </a:rPr>
              <a:t>Back-end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54"/>
          <p:cNvSpPr txBox="1"/>
          <p:nvPr/>
        </p:nvSpPr>
        <p:spPr>
          <a:xfrm>
            <a:off x="808560" y="662400"/>
            <a:ext cx="276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6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4" name="Google Shape;354;p54"/>
          <p:cNvCxnSpPr/>
          <p:nvPr/>
        </p:nvCxnSpPr>
        <p:spPr>
          <a:xfrm>
            <a:off x="766800" y="6237360"/>
            <a:ext cx="10659000" cy="300"/>
          </a:xfrm>
          <a:prstGeom prst="straightConnector1">
            <a:avLst/>
          </a:prstGeom>
          <a:noFill/>
          <a:ln w="1260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6" name="사각형: 둥근 위쪽 모서리 25">
            <a:extLst>
              <a:ext uri="{FF2B5EF4-FFF2-40B4-BE49-F238E27FC236}">
                <a16:creationId xmlns:a16="http://schemas.microsoft.com/office/drawing/2014/main" id="{0646303F-7864-4E35-3A4A-E41CBD7ABF90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EDEC5A-9A82-3772-DD07-83AAE6DE9DFF}"/>
              </a:ext>
            </a:extLst>
          </p:cNvPr>
          <p:cNvSpPr txBox="1"/>
          <p:nvPr/>
        </p:nvSpPr>
        <p:spPr>
          <a:xfrm>
            <a:off x="842107" y="1023512"/>
            <a:ext cx="2096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03</a:t>
            </a:r>
            <a:endParaRPr lang="ko-KR" altLang="en-US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2" name="Google Shape;198;p42">
            <a:extLst>
              <a:ext uri="{FF2B5EF4-FFF2-40B4-BE49-F238E27FC236}">
                <a16:creationId xmlns:a16="http://schemas.microsoft.com/office/drawing/2014/main" id="{E36E778D-F7E4-340B-9A3E-628E736E3EA4}"/>
              </a:ext>
            </a:extLst>
          </p:cNvPr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 sz="10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1;p54">
            <a:extLst>
              <a:ext uri="{FF2B5EF4-FFF2-40B4-BE49-F238E27FC236}">
                <a16:creationId xmlns:a16="http://schemas.microsoft.com/office/drawing/2014/main" id="{C58AF865-C9BF-3D8D-C08A-78E24DB38686}"/>
              </a:ext>
            </a:extLst>
          </p:cNvPr>
          <p:cNvSpPr txBox="1"/>
          <p:nvPr/>
        </p:nvSpPr>
        <p:spPr>
          <a:xfrm>
            <a:off x="1854959" y="1020872"/>
            <a:ext cx="8217877" cy="2514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latin typeface="Arial"/>
                <a:ea typeface="Arial"/>
                <a:cs typeface="Arial"/>
                <a:sym typeface="Arial"/>
              </a:rPr>
              <a:t>Back-end </a:t>
            </a:r>
            <a:r>
              <a:rPr lang="ko-KR" altLang="en-US" sz="4000" b="1" dirty="0"/>
              <a:t>담당 소스 파일</a:t>
            </a:r>
            <a:endParaRPr sz="40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124FAE-54C0-514F-6E90-981077B50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07" y="1857447"/>
            <a:ext cx="4554528" cy="428661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DF58C0C-99D9-6E09-4BB2-786C4176BCED}"/>
              </a:ext>
            </a:extLst>
          </p:cNvPr>
          <p:cNvSpPr/>
          <p:nvPr/>
        </p:nvSpPr>
        <p:spPr>
          <a:xfrm>
            <a:off x="808559" y="1951350"/>
            <a:ext cx="4588075" cy="29251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6D5EC85-B12B-A3D5-3287-145CCAFC6A81}"/>
              </a:ext>
            </a:extLst>
          </p:cNvPr>
          <p:cNvCxnSpPr>
            <a:cxnSpLocks/>
          </p:cNvCxnSpPr>
          <p:nvPr/>
        </p:nvCxnSpPr>
        <p:spPr>
          <a:xfrm>
            <a:off x="4100052" y="2762864"/>
            <a:ext cx="3238692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6FF0BC14-EDBE-2E1B-79B7-A95257D06FE7}"/>
              </a:ext>
            </a:extLst>
          </p:cNvPr>
          <p:cNvSpPr/>
          <p:nvPr/>
        </p:nvSpPr>
        <p:spPr>
          <a:xfrm>
            <a:off x="7338744" y="2415822"/>
            <a:ext cx="3116284" cy="543401"/>
          </a:xfrm>
          <a:prstGeom prst="round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카드 분배를 위한</a:t>
            </a:r>
            <a:endParaRPr lang="en-US" altLang="ko-KR" sz="2000" dirty="0"/>
          </a:p>
          <a:p>
            <a:pPr algn="ctr"/>
            <a:r>
              <a:rPr lang="ko-KR" altLang="en-US" sz="2000" dirty="0"/>
              <a:t>버블 정렬 구현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563D8398-7790-0251-DD65-1BDBC893866D}"/>
              </a:ext>
            </a:extLst>
          </p:cNvPr>
          <p:cNvCxnSpPr>
            <a:cxnSpLocks/>
          </p:cNvCxnSpPr>
          <p:nvPr/>
        </p:nvCxnSpPr>
        <p:spPr>
          <a:xfrm>
            <a:off x="5201265" y="3340512"/>
            <a:ext cx="2137479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62C24E3-4B63-0347-5F28-BDCAC013DDBA}"/>
              </a:ext>
            </a:extLst>
          </p:cNvPr>
          <p:cNvSpPr/>
          <p:nvPr/>
        </p:nvSpPr>
        <p:spPr>
          <a:xfrm>
            <a:off x="7338744" y="3099837"/>
            <a:ext cx="3116284" cy="338995"/>
          </a:xfrm>
          <a:prstGeom prst="round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카드 분배 로직 구현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4C8CAAB-9E41-F47B-C0C1-42CBA3A1343D}"/>
              </a:ext>
            </a:extLst>
          </p:cNvPr>
          <p:cNvCxnSpPr>
            <a:cxnSpLocks/>
          </p:cNvCxnSpPr>
          <p:nvPr/>
        </p:nvCxnSpPr>
        <p:spPr>
          <a:xfrm>
            <a:off x="5201265" y="3733491"/>
            <a:ext cx="2137479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F355141-44D6-BDCE-9DA9-CFF203DB1A13}"/>
              </a:ext>
            </a:extLst>
          </p:cNvPr>
          <p:cNvSpPr/>
          <p:nvPr/>
        </p:nvSpPr>
        <p:spPr>
          <a:xfrm>
            <a:off x="7338744" y="3492816"/>
            <a:ext cx="3116284" cy="338995"/>
          </a:xfrm>
          <a:prstGeom prst="round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카드 분배 로직 작동 확인</a:t>
            </a:r>
            <a:endParaRPr lang="en-US" altLang="ko-KR" sz="2000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CFA8603-FB02-BE40-2F86-6F4D82EA823D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4100052" y="4049287"/>
            <a:ext cx="3238692" cy="3261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95E1B836-1C92-DB3D-1581-9D67E469BCDB}"/>
              </a:ext>
            </a:extLst>
          </p:cNvPr>
          <p:cNvSpPr/>
          <p:nvPr/>
        </p:nvSpPr>
        <p:spPr>
          <a:xfrm>
            <a:off x="7338744" y="3883050"/>
            <a:ext cx="3116284" cy="338995"/>
          </a:xfrm>
          <a:prstGeom prst="round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카드 제출 로직 구현</a:t>
            </a:r>
            <a:endParaRPr lang="en-US" altLang="ko-KR" sz="2000" dirty="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5013A86-179A-1674-5B0C-2BF49751EA1A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4100052" y="4669517"/>
            <a:ext cx="3238692" cy="3261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D1379BF-9B64-9F96-D277-2C3805E8A435}"/>
              </a:ext>
            </a:extLst>
          </p:cNvPr>
          <p:cNvSpPr/>
          <p:nvPr/>
        </p:nvSpPr>
        <p:spPr>
          <a:xfrm>
            <a:off x="7338744" y="4503280"/>
            <a:ext cx="3116284" cy="338995"/>
          </a:xfrm>
          <a:prstGeom prst="round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턴 관리 로직 구현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925893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510B43F-4F0C-ED51-0076-D649BCAF8F1B}"/>
              </a:ext>
            </a:extLst>
          </p:cNvPr>
          <p:cNvSpPr txBox="1"/>
          <p:nvPr/>
        </p:nvSpPr>
        <p:spPr>
          <a:xfrm>
            <a:off x="1258074" y="917428"/>
            <a:ext cx="350096" cy="433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룰</a:t>
            </a:r>
          </a:p>
        </p:txBody>
      </p:sp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07E1A2B3-32A9-01C6-A3E1-F8D980C7583A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D2D64-FE17-FD51-6BD0-ED41FED12ED5}"/>
              </a:ext>
            </a:extLst>
          </p:cNvPr>
          <p:cNvSpPr txBox="1"/>
          <p:nvPr/>
        </p:nvSpPr>
        <p:spPr>
          <a:xfrm>
            <a:off x="848839" y="178849"/>
            <a:ext cx="196208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들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어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가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며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2372D32-1729-8AD9-9B82-FBE1F97ADE19}"/>
              </a:ext>
            </a:extLst>
          </p:cNvPr>
          <p:cNvSpPr/>
          <p:nvPr/>
        </p:nvSpPr>
        <p:spPr>
          <a:xfrm>
            <a:off x="5387340" y="148115"/>
            <a:ext cx="1417320" cy="33528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9B45ECD-1719-AE0A-DE32-CADE036E57F8}"/>
              </a:ext>
            </a:extLst>
          </p:cNvPr>
          <p:cNvSpPr/>
          <p:nvPr/>
        </p:nvSpPr>
        <p:spPr>
          <a:xfrm>
            <a:off x="5387340" y="637460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1876F3F-16DF-7472-10AA-BC6A9F799505}"/>
              </a:ext>
            </a:extLst>
          </p:cNvPr>
          <p:cNvSpPr/>
          <p:nvPr/>
        </p:nvSpPr>
        <p:spPr>
          <a:xfrm>
            <a:off x="10125376" y="223882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19F3ED7-4BF7-0649-6829-59DB24E64254}"/>
              </a:ext>
            </a:extLst>
          </p:cNvPr>
          <p:cNvSpPr/>
          <p:nvPr/>
        </p:nvSpPr>
        <p:spPr>
          <a:xfrm>
            <a:off x="649304" y="223882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143CFD8D-BEE8-2E62-2E63-2130DCA8E99E}"/>
              </a:ext>
            </a:extLst>
          </p:cNvPr>
          <p:cNvGrpSpPr/>
          <p:nvPr/>
        </p:nvGrpSpPr>
        <p:grpSpPr>
          <a:xfrm>
            <a:off x="4603157" y="540031"/>
            <a:ext cx="2985685" cy="1622339"/>
            <a:chOff x="4578944" y="602529"/>
            <a:chExt cx="2985685" cy="16223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1ADC7B7-91C1-B662-F59A-B0CB1E30A68E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FF815EB-88F3-F8F0-FC63-AFA77D441291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08220D-1907-6274-6D16-A3E41148D8E4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292398D-30AE-D0E8-3AFB-7DC53FA3574C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786D4A0-77CD-7E0F-C08B-5B81AEA8ABB0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C4D10E7-0839-5F72-9423-917C2CA06E3E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EA58CF3-A995-81D3-90CE-06B45C447ADE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2279F77-4759-ED76-9065-10700FE0F3B6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44D84A9-E5CB-5FB4-6128-7D1FDCB2799C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A58F331-69DC-F6D1-4F31-1BFD60CAAE70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2825B93-33B1-6618-1045-539A838B9358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B306DB6-D5E0-C80A-21CD-8E5E82431621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995A6EF-9AB8-FBD0-79B9-7543B91EB031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2214293-1BD0-7932-D926-7DAF81B0A210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6F53C1D-C1B3-7D75-43BF-31B0C4608488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0EB6B7C-49D5-6FAB-AA08-253DA1480B03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17BE4AA-146B-1019-0808-0A6A2A42248B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60DD55C-2E8A-C48E-2CDE-CB0ABE4CEBDD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E6EF45C-8EF4-4903-83FE-4C9954EBE5C3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23385CE-28CF-AD3A-D6FB-1AFA1A1307FC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A3F384AF-F29F-761E-DD5B-74379B884F8F}"/>
              </a:ext>
            </a:extLst>
          </p:cNvPr>
          <p:cNvGrpSpPr/>
          <p:nvPr/>
        </p:nvGrpSpPr>
        <p:grpSpPr>
          <a:xfrm>
            <a:off x="9206315" y="2654014"/>
            <a:ext cx="2985685" cy="1622339"/>
            <a:chOff x="4578944" y="602529"/>
            <a:chExt cx="2985685" cy="1622339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A9F175B-F146-24A0-7419-E4F29F921E53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0A2FC81-8BD5-98D1-E7AF-CEDE5EE163DB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19956A1-539C-8790-0B13-D47E15754D17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67E034F9-2880-C935-0E8B-F5AC071EF18C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032526F-A832-48CE-A253-95A063AEB19D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FF0A8902-AF99-DD9C-E03B-2D0F6E806553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9BA32D0-0E5B-8F9C-0E46-BA317BEBE17E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18A12D4-7796-0D19-6F03-744E67C4CF7D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EDB9184C-A2D7-2B7A-6B9F-C86103572DA7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1EE01416-B7DC-EEBC-206B-86F63EBD5BC6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A55B1435-6B44-BCBB-7C6D-81264C3A256C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F05C239-0C3D-0BA3-7425-89149A4A502B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C2BFB45-72A2-26DB-2177-996C04BF422F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5C661D73-FC95-FCE8-A92B-B710E844DE10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839C333-B2AF-331D-3327-1CC3A1616E6B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0B7BBF1F-A3E6-0666-0BFC-891CAAEE74DB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32E99AE-FF13-DFAF-290F-CBCC70AE8AFB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D779E9D0-D4A6-D95B-C01F-693F84D510A2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3B27F6D3-8551-8C93-58C3-F282EABB9C05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F538FFD-3A86-A365-D951-84C9B52E45FA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44B71528-DB0E-3C6C-6558-CAA744EDF53D}"/>
              </a:ext>
            </a:extLst>
          </p:cNvPr>
          <p:cNvGrpSpPr/>
          <p:nvPr/>
        </p:nvGrpSpPr>
        <p:grpSpPr>
          <a:xfrm>
            <a:off x="0" y="2654014"/>
            <a:ext cx="2985685" cy="1622339"/>
            <a:chOff x="4578944" y="602529"/>
            <a:chExt cx="2985685" cy="162233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99308C0-ADF3-C952-0FF0-55B8E4654BB9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8576FCF4-EF00-58C8-17DF-23B740623F10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B4F88C69-2324-B0FF-5E6F-03689AC5B330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C9D9C43E-E209-E3CA-183D-9D8D0109F306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8D275DA1-ADF8-599B-709E-AA7662C9D9E4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34790E92-7053-1552-7357-D850913961E4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822B4CA1-B519-5A6D-61EC-F5E05CCBA3BF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C3533FB-58AD-4A7C-3BF0-0411BC115C1A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D59E2FDE-8A39-88EF-7A23-0532C9F87AA8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F61500A-7269-1064-957B-9A86D6888C6D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6D327C3F-4468-7A78-F11A-AEE11C6D7963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F364D232-29C6-EFB0-6CFB-F131A8A3D100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A85B9386-8F19-038B-2D02-72BD16F9C928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F565E225-1B86-1F54-54C1-41552BA30651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9E526B06-31E7-8BE5-BD40-BA9D8C3A8FDE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976A946-7C19-49A1-11BC-8A6655C5BF8B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AE8A5674-A76F-E013-7A64-36A2A366371F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EB14FAA-4B2D-B356-83EB-4559E95549D1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A4CC401B-55DD-F8BE-682E-68C74CFAF8E4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160A63DF-AC23-ED51-BB90-2D1F0D63BB40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4E04799-9BB2-7A26-6E24-C0CFA8AA9EBA}"/>
              </a:ext>
            </a:extLst>
          </p:cNvPr>
          <p:cNvSpPr/>
          <p:nvPr/>
        </p:nvSpPr>
        <p:spPr>
          <a:xfrm>
            <a:off x="8247690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tx1"/>
                </a:solidFill>
              </a:rPr>
              <a:t>조커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D2B423EF-A2EB-C0A3-1303-E5376CBCACBC}"/>
              </a:ext>
            </a:extLst>
          </p:cNvPr>
          <p:cNvSpPr/>
          <p:nvPr/>
        </p:nvSpPr>
        <p:spPr>
          <a:xfrm>
            <a:off x="770358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A6BBAE9-0C9A-E586-F26E-439DA345AD8C}"/>
              </a:ext>
            </a:extLst>
          </p:cNvPr>
          <p:cNvSpPr/>
          <p:nvPr/>
        </p:nvSpPr>
        <p:spPr>
          <a:xfrm>
            <a:off x="715948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941C48D0-A3D8-63CD-2DE6-39BE45748C5F}"/>
              </a:ext>
            </a:extLst>
          </p:cNvPr>
          <p:cNvSpPr/>
          <p:nvPr/>
        </p:nvSpPr>
        <p:spPr>
          <a:xfrm>
            <a:off x="6615381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2EA3AA7B-34FC-3BA1-BA31-1E256896B991}"/>
              </a:ext>
            </a:extLst>
          </p:cNvPr>
          <p:cNvSpPr/>
          <p:nvPr/>
        </p:nvSpPr>
        <p:spPr>
          <a:xfrm>
            <a:off x="608887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E486F649-825D-3158-AFDD-358A0E71C7A5}"/>
              </a:ext>
            </a:extLst>
          </p:cNvPr>
          <p:cNvSpPr/>
          <p:nvPr/>
        </p:nvSpPr>
        <p:spPr>
          <a:xfrm>
            <a:off x="554369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C7530D9-9FB4-DC13-D7BA-187523D0746E}"/>
              </a:ext>
            </a:extLst>
          </p:cNvPr>
          <p:cNvSpPr/>
          <p:nvPr/>
        </p:nvSpPr>
        <p:spPr>
          <a:xfrm>
            <a:off x="5001621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B12D4709-BD51-0F17-E8B6-A314057C4C76}"/>
              </a:ext>
            </a:extLst>
          </p:cNvPr>
          <p:cNvSpPr/>
          <p:nvPr/>
        </p:nvSpPr>
        <p:spPr>
          <a:xfrm>
            <a:off x="4489490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756B0995-0A3D-0AC7-6DC8-99BABC5C5BFE}"/>
              </a:ext>
            </a:extLst>
          </p:cNvPr>
          <p:cNvSpPr/>
          <p:nvPr/>
        </p:nvSpPr>
        <p:spPr>
          <a:xfrm>
            <a:off x="394538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CAA026B4-BE66-ED09-83A4-91A8E4148701}"/>
              </a:ext>
            </a:extLst>
          </p:cNvPr>
          <p:cNvSpPr/>
          <p:nvPr/>
        </p:nvSpPr>
        <p:spPr>
          <a:xfrm>
            <a:off x="340020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50BAAF7-B8D1-B7F1-3DC5-305533A44AFE}"/>
              </a:ext>
            </a:extLst>
          </p:cNvPr>
          <p:cNvSpPr/>
          <p:nvPr/>
        </p:nvSpPr>
        <p:spPr>
          <a:xfrm>
            <a:off x="8247690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F405CBEB-1647-2417-DE5B-DBB6316CC9C9}"/>
              </a:ext>
            </a:extLst>
          </p:cNvPr>
          <p:cNvSpPr/>
          <p:nvPr/>
        </p:nvSpPr>
        <p:spPr>
          <a:xfrm>
            <a:off x="770358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87CEA633-A6BC-6C8A-61FD-DD8BAAE35890}"/>
              </a:ext>
            </a:extLst>
          </p:cNvPr>
          <p:cNvSpPr/>
          <p:nvPr/>
        </p:nvSpPr>
        <p:spPr>
          <a:xfrm>
            <a:off x="715948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6458CE0B-C905-011E-93EF-2A25BFBBA99D}"/>
              </a:ext>
            </a:extLst>
          </p:cNvPr>
          <p:cNvSpPr/>
          <p:nvPr/>
        </p:nvSpPr>
        <p:spPr>
          <a:xfrm>
            <a:off x="6615381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903E845C-F492-BBE6-EAB5-CBF3E1186A58}"/>
              </a:ext>
            </a:extLst>
          </p:cNvPr>
          <p:cNvSpPr/>
          <p:nvPr/>
        </p:nvSpPr>
        <p:spPr>
          <a:xfrm>
            <a:off x="608887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4642537-7ED1-E57D-2B57-BD663AB01666}"/>
              </a:ext>
            </a:extLst>
          </p:cNvPr>
          <p:cNvSpPr/>
          <p:nvPr/>
        </p:nvSpPr>
        <p:spPr>
          <a:xfrm>
            <a:off x="554369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185601E-0268-350B-9A6B-1B6DA33271C0}"/>
              </a:ext>
            </a:extLst>
          </p:cNvPr>
          <p:cNvSpPr/>
          <p:nvPr/>
        </p:nvSpPr>
        <p:spPr>
          <a:xfrm>
            <a:off x="5001621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78DDE580-F407-EBA8-DABE-A04B54CF45C5}"/>
              </a:ext>
            </a:extLst>
          </p:cNvPr>
          <p:cNvSpPr/>
          <p:nvPr/>
        </p:nvSpPr>
        <p:spPr>
          <a:xfrm>
            <a:off x="4489490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A2D891AB-9F89-9674-9297-8FE81D529C8B}"/>
              </a:ext>
            </a:extLst>
          </p:cNvPr>
          <p:cNvSpPr/>
          <p:nvPr/>
        </p:nvSpPr>
        <p:spPr>
          <a:xfrm>
            <a:off x="394538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23E7B9B-BE96-FD5F-E5FB-D6FD88F6531C}"/>
              </a:ext>
            </a:extLst>
          </p:cNvPr>
          <p:cNvSpPr/>
          <p:nvPr/>
        </p:nvSpPr>
        <p:spPr>
          <a:xfrm>
            <a:off x="340020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1D2B187B-5BBF-D5A2-3370-C5EEC213BE37}"/>
              </a:ext>
            </a:extLst>
          </p:cNvPr>
          <p:cNvSpPr/>
          <p:nvPr/>
        </p:nvSpPr>
        <p:spPr>
          <a:xfrm>
            <a:off x="5276228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D826E7B3-BA3C-BE00-DEFC-58389B8F2777}"/>
              </a:ext>
            </a:extLst>
          </p:cNvPr>
          <p:cNvSpPr/>
          <p:nvPr/>
        </p:nvSpPr>
        <p:spPr>
          <a:xfrm>
            <a:off x="5815745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EA20DEBD-4267-0760-266D-97FC29BB6ACF}"/>
              </a:ext>
            </a:extLst>
          </p:cNvPr>
          <p:cNvSpPr/>
          <p:nvPr/>
        </p:nvSpPr>
        <p:spPr>
          <a:xfrm>
            <a:off x="6359847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2" name="Google Shape;198;p42">
            <a:extLst>
              <a:ext uri="{FF2B5EF4-FFF2-40B4-BE49-F238E27FC236}">
                <a16:creationId xmlns:a16="http://schemas.microsoft.com/office/drawing/2014/main" id="{0A60F7A8-F8EE-57B7-32C2-CD2B8627A46C}"/>
              </a:ext>
            </a:extLst>
          </p:cNvPr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sz="1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90242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톱니 바퀴 로열티 무료 사진, 그림, 이미지 그리고 스톡포토 ...">
            <a:extLst>
              <a:ext uri="{FF2B5EF4-FFF2-40B4-BE49-F238E27FC236}">
                <a16:creationId xmlns:a16="http://schemas.microsoft.com/office/drawing/2014/main" id="{2E2619CA-A09A-B03B-51F5-52DFB3F99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000" y="110512"/>
            <a:ext cx="1481660" cy="163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1" name="Google Shape;351;p54"/>
          <p:cNvSpPr txBox="1"/>
          <p:nvPr/>
        </p:nvSpPr>
        <p:spPr>
          <a:xfrm>
            <a:off x="1258200" y="508320"/>
            <a:ext cx="32178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0" i="0" u="none" strike="noStrike" cap="none" dirty="0">
                <a:latin typeface="Arial"/>
                <a:ea typeface="Arial"/>
                <a:cs typeface="Arial"/>
                <a:sym typeface="Arial"/>
              </a:rPr>
              <a:t>Back-end</a:t>
            </a:r>
          </a:p>
        </p:txBody>
      </p:sp>
      <p:sp>
        <p:nvSpPr>
          <p:cNvPr id="353" name="Google Shape;353;p54"/>
          <p:cNvSpPr txBox="1"/>
          <p:nvPr/>
        </p:nvSpPr>
        <p:spPr>
          <a:xfrm>
            <a:off x="808560" y="662400"/>
            <a:ext cx="276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6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4" name="Google Shape;354;p54"/>
          <p:cNvCxnSpPr/>
          <p:nvPr/>
        </p:nvCxnSpPr>
        <p:spPr>
          <a:xfrm>
            <a:off x="766800" y="6237360"/>
            <a:ext cx="10659000" cy="300"/>
          </a:xfrm>
          <a:prstGeom prst="straightConnector1">
            <a:avLst/>
          </a:prstGeom>
          <a:noFill/>
          <a:ln w="1260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4655F12-5DC1-8504-D0A2-B957523488CA}"/>
              </a:ext>
            </a:extLst>
          </p:cNvPr>
          <p:cNvSpPr/>
          <p:nvPr/>
        </p:nvSpPr>
        <p:spPr>
          <a:xfrm>
            <a:off x="1750816" y="1465684"/>
            <a:ext cx="3217801" cy="4459839"/>
          </a:xfrm>
          <a:prstGeom prst="round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500" dirty="0"/>
              <a:t>게임 </a:t>
            </a:r>
            <a:r>
              <a:rPr lang="en-US" altLang="ko-KR" sz="2500" dirty="0"/>
              <a:t>Logic </a:t>
            </a:r>
            <a:r>
              <a:rPr lang="ko-KR" altLang="en-US" sz="2500" dirty="0"/>
              <a:t>처리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19" name="Google Shape;388;p55">
            <a:extLst>
              <a:ext uri="{FF2B5EF4-FFF2-40B4-BE49-F238E27FC236}">
                <a16:creationId xmlns:a16="http://schemas.microsoft.com/office/drawing/2014/main" id="{4CB17D1B-1BEC-4293-F145-18A4A86373DC}"/>
              </a:ext>
            </a:extLst>
          </p:cNvPr>
          <p:cNvSpPr/>
          <p:nvPr/>
        </p:nvSpPr>
        <p:spPr>
          <a:xfrm>
            <a:off x="2266632" y="2151895"/>
            <a:ext cx="2276841" cy="433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E5CFC"/>
          </a:solidFill>
          <a:ln w="12600" cap="flat" cmpd="sng">
            <a:solidFill>
              <a:srgbClr val="4F41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카드 배분 로직</a:t>
            </a: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88;p55">
            <a:extLst>
              <a:ext uri="{FF2B5EF4-FFF2-40B4-BE49-F238E27FC236}">
                <a16:creationId xmlns:a16="http://schemas.microsoft.com/office/drawing/2014/main" id="{71FCB9E3-D5E0-F379-4511-7E151655A7FE}"/>
              </a:ext>
            </a:extLst>
          </p:cNvPr>
          <p:cNvSpPr/>
          <p:nvPr/>
        </p:nvSpPr>
        <p:spPr>
          <a:xfrm>
            <a:off x="2266632" y="3025673"/>
            <a:ext cx="2276841" cy="433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E5CFC"/>
          </a:solidFill>
          <a:ln w="12600" cap="flat" cmpd="sng">
            <a:solidFill>
              <a:srgbClr val="4F41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게임 턴 관리</a:t>
            </a: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88;p55">
            <a:extLst>
              <a:ext uri="{FF2B5EF4-FFF2-40B4-BE49-F238E27FC236}">
                <a16:creationId xmlns:a16="http://schemas.microsoft.com/office/drawing/2014/main" id="{BE0E3205-B7DE-2390-90E3-3CBCB7B05705}"/>
              </a:ext>
            </a:extLst>
          </p:cNvPr>
          <p:cNvSpPr/>
          <p:nvPr/>
        </p:nvSpPr>
        <p:spPr>
          <a:xfrm>
            <a:off x="2266632" y="3859619"/>
            <a:ext cx="2276841" cy="433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E5CFC"/>
          </a:solidFill>
          <a:ln w="12600" cap="flat" cmpd="sng">
            <a:solidFill>
              <a:srgbClr val="4F41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카드 제출 로직</a:t>
            </a: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388;p55">
            <a:extLst>
              <a:ext uri="{FF2B5EF4-FFF2-40B4-BE49-F238E27FC236}">
                <a16:creationId xmlns:a16="http://schemas.microsoft.com/office/drawing/2014/main" id="{A69C61B8-8359-E67D-BDD8-F1BB327EDADC}"/>
              </a:ext>
            </a:extLst>
          </p:cNvPr>
          <p:cNvSpPr/>
          <p:nvPr/>
        </p:nvSpPr>
        <p:spPr>
          <a:xfrm>
            <a:off x="2266632" y="4693565"/>
            <a:ext cx="2276841" cy="433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C000"/>
          </a:solidFill>
          <a:ln w="12600" cap="flat" cmpd="sng">
            <a:solidFill>
              <a:srgbClr val="4F41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게임 종료</a:t>
            </a:r>
            <a:r>
              <a:rPr lang="en-US" altLang="ko-KR" sz="1800" dirty="0">
                <a:solidFill>
                  <a:schemeClr val="bg1"/>
                </a:solidFill>
              </a:rPr>
              <a:t> </a:t>
            </a:r>
            <a:r>
              <a:rPr lang="ko-KR" altLang="en-US" sz="1800" dirty="0">
                <a:solidFill>
                  <a:schemeClr val="bg1"/>
                </a:solidFill>
              </a:rPr>
              <a:t>로직</a:t>
            </a: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14EA396-A768-6C07-5E4A-AB07EB0C1B33}"/>
              </a:ext>
            </a:extLst>
          </p:cNvPr>
          <p:cNvCxnSpPr/>
          <p:nvPr/>
        </p:nvCxnSpPr>
        <p:spPr>
          <a:xfrm>
            <a:off x="4715751" y="2345634"/>
            <a:ext cx="3116284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7C6233C-2844-C393-ECA3-F25CA158D7FA}"/>
              </a:ext>
            </a:extLst>
          </p:cNvPr>
          <p:cNvCxnSpPr/>
          <p:nvPr/>
        </p:nvCxnSpPr>
        <p:spPr>
          <a:xfrm>
            <a:off x="4715751" y="3233530"/>
            <a:ext cx="3116284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6E3A156-673C-5BEC-7585-7C329CF1D5AC}"/>
              </a:ext>
            </a:extLst>
          </p:cNvPr>
          <p:cNvCxnSpPr/>
          <p:nvPr/>
        </p:nvCxnSpPr>
        <p:spPr>
          <a:xfrm>
            <a:off x="4715751" y="4055164"/>
            <a:ext cx="3116284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E23F05A-27B2-BE57-EF4F-182EE86AA7BB}"/>
              </a:ext>
            </a:extLst>
          </p:cNvPr>
          <p:cNvCxnSpPr/>
          <p:nvPr/>
        </p:nvCxnSpPr>
        <p:spPr>
          <a:xfrm>
            <a:off x="4715751" y="4903303"/>
            <a:ext cx="3116284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D285783-C6AC-A3A7-CCE8-9FA98A9AFE14}"/>
              </a:ext>
            </a:extLst>
          </p:cNvPr>
          <p:cNvSpPr/>
          <p:nvPr/>
        </p:nvSpPr>
        <p:spPr>
          <a:xfrm>
            <a:off x="8004313" y="2003433"/>
            <a:ext cx="3116284" cy="684403"/>
          </a:xfrm>
          <a:prstGeom prst="round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80</a:t>
            </a:r>
            <a:r>
              <a:rPr lang="ko-KR" altLang="en-US" dirty="0"/>
              <a:t>장의 카드를 </a:t>
            </a:r>
            <a:r>
              <a:rPr lang="en-US" altLang="ko-KR" dirty="0"/>
              <a:t>4</a:t>
            </a:r>
            <a:r>
              <a:rPr lang="ko-KR" altLang="en-US" dirty="0"/>
              <a:t>인기준 </a:t>
            </a:r>
            <a:r>
              <a:rPr lang="en-US" altLang="ko-KR" dirty="0"/>
              <a:t>20</a:t>
            </a:r>
            <a:r>
              <a:rPr lang="ko-KR" altLang="en-US" dirty="0"/>
              <a:t>장씩 랜덤하게 배분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4F3185F-057B-4611-EA61-D6CD26822A9A}"/>
              </a:ext>
            </a:extLst>
          </p:cNvPr>
          <p:cNvSpPr/>
          <p:nvPr/>
        </p:nvSpPr>
        <p:spPr>
          <a:xfrm>
            <a:off x="8004313" y="2891328"/>
            <a:ext cx="3116284" cy="684403"/>
          </a:xfrm>
          <a:prstGeom prst="round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플레이어의 카드 제출 순서를 관리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09B4CBA-1F9A-B3DF-3A4E-5376C0F6CB2F}"/>
              </a:ext>
            </a:extLst>
          </p:cNvPr>
          <p:cNvSpPr/>
          <p:nvPr/>
        </p:nvSpPr>
        <p:spPr>
          <a:xfrm>
            <a:off x="8004313" y="3734308"/>
            <a:ext cx="3116284" cy="684403"/>
          </a:xfrm>
          <a:prstGeom prst="round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카드 제출 및 </a:t>
            </a:r>
            <a:endParaRPr lang="en-US" altLang="ko-KR" dirty="0"/>
          </a:p>
          <a:p>
            <a:pPr algn="ctr"/>
            <a:r>
              <a:rPr lang="ko-KR" altLang="en-US" dirty="0"/>
              <a:t>카드 제출 예외 처리 관리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C83340F-A174-8489-9B83-4290ECBF2FE6}"/>
              </a:ext>
            </a:extLst>
          </p:cNvPr>
          <p:cNvSpPr/>
          <p:nvPr/>
        </p:nvSpPr>
        <p:spPr>
          <a:xfrm>
            <a:off x="8004313" y="4560937"/>
            <a:ext cx="3116284" cy="83344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매 턴마다 </a:t>
            </a:r>
            <a:r>
              <a:rPr lang="en-US" altLang="ko-KR" dirty="0"/>
              <a:t>Player </a:t>
            </a:r>
            <a:r>
              <a:rPr lang="ko-KR" altLang="en-US" dirty="0"/>
              <a:t>카드를 카운트해 순위를 결정</a:t>
            </a:r>
            <a:endParaRPr lang="en-US" altLang="ko-KR" dirty="0"/>
          </a:p>
          <a:p>
            <a:pPr algn="ctr"/>
            <a:r>
              <a:rPr lang="ko-KR" altLang="en-US" dirty="0"/>
              <a:t>모든 플레이어의 순위가 결정되면 게임 종료</a:t>
            </a:r>
          </a:p>
        </p:txBody>
      </p:sp>
      <p:sp>
        <p:nvSpPr>
          <p:cNvPr id="26" name="사각형: 둥근 위쪽 모서리 25">
            <a:extLst>
              <a:ext uri="{FF2B5EF4-FFF2-40B4-BE49-F238E27FC236}">
                <a16:creationId xmlns:a16="http://schemas.microsoft.com/office/drawing/2014/main" id="{0646303F-7864-4E35-3A4A-E41CBD7ABF90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EDEC5A-9A82-3772-DD07-83AAE6DE9DFF}"/>
              </a:ext>
            </a:extLst>
          </p:cNvPr>
          <p:cNvSpPr txBox="1"/>
          <p:nvPr/>
        </p:nvSpPr>
        <p:spPr>
          <a:xfrm>
            <a:off x="842107" y="1023512"/>
            <a:ext cx="2096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03</a:t>
            </a:r>
            <a:endParaRPr lang="ko-KR" altLang="en-US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2" name="Google Shape;198;p42">
            <a:extLst>
              <a:ext uri="{FF2B5EF4-FFF2-40B4-BE49-F238E27FC236}">
                <a16:creationId xmlns:a16="http://schemas.microsoft.com/office/drawing/2014/main" id="{E36E778D-F7E4-340B-9A3E-628E736E3EA4}"/>
              </a:ext>
            </a:extLst>
          </p:cNvPr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 sz="10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868295-323A-C928-7579-A16527A28956}"/>
              </a:ext>
            </a:extLst>
          </p:cNvPr>
          <p:cNvSpPr txBox="1"/>
          <p:nvPr/>
        </p:nvSpPr>
        <p:spPr>
          <a:xfrm>
            <a:off x="5275646" y="1905342"/>
            <a:ext cx="2382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cardDistribute.cpp</a:t>
            </a:r>
            <a:endParaRPr lang="ko-KR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AD56B7-38E5-E059-849F-EC470E0B4925}"/>
              </a:ext>
            </a:extLst>
          </p:cNvPr>
          <p:cNvSpPr txBox="1"/>
          <p:nvPr/>
        </p:nvSpPr>
        <p:spPr>
          <a:xfrm>
            <a:off x="5295310" y="2793237"/>
            <a:ext cx="2382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turnManager.cpp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69619D-8078-CBE6-D3B6-58B294D74D6F}"/>
              </a:ext>
            </a:extLst>
          </p:cNvPr>
          <p:cNvSpPr txBox="1"/>
          <p:nvPr/>
        </p:nvSpPr>
        <p:spPr>
          <a:xfrm>
            <a:off x="5295310" y="3612151"/>
            <a:ext cx="2382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submitCard.cpp</a:t>
            </a:r>
            <a:endParaRPr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3AC4EB-23AA-809D-66AA-C0A82A0CC626}"/>
              </a:ext>
            </a:extLst>
          </p:cNvPr>
          <p:cNvSpPr txBox="1"/>
          <p:nvPr/>
        </p:nvSpPr>
        <p:spPr>
          <a:xfrm>
            <a:off x="5295310" y="4470568"/>
            <a:ext cx="2382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미구현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755628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4"/>
          <p:cNvSpPr txBox="1"/>
          <p:nvPr/>
        </p:nvSpPr>
        <p:spPr>
          <a:xfrm>
            <a:off x="1258200" y="508320"/>
            <a:ext cx="32178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0" i="0" u="none" strike="noStrike" cap="none" dirty="0">
                <a:latin typeface="Arial"/>
                <a:ea typeface="Arial"/>
                <a:cs typeface="Arial"/>
                <a:sym typeface="Arial"/>
              </a:rPr>
              <a:t>Back-end</a:t>
            </a:r>
          </a:p>
        </p:txBody>
      </p:sp>
      <p:sp>
        <p:nvSpPr>
          <p:cNvPr id="353" name="Google Shape;353;p54"/>
          <p:cNvSpPr txBox="1"/>
          <p:nvPr/>
        </p:nvSpPr>
        <p:spPr>
          <a:xfrm>
            <a:off x="808560" y="662400"/>
            <a:ext cx="276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6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4" name="Google Shape;354;p54"/>
          <p:cNvCxnSpPr/>
          <p:nvPr/>
        </p:nvCxnSpPr>
        <p:spPr>
          <a:xfrm>
            <a:off x="766800" y="6237360"/>
            <a:ext cx="10659000" cy="300"/>
          </a:xfrm>
          <a:prstGeom prst="straightConnector1">
            <a:avLst/>
          </a:prstGeom>
          <a:noFill/>
          <a:ln w="1260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6" name="사각형: 둥근 위쪽 모서리 25">
            <a:extLst>
              <a:ext uri="{FF2B5EF4-FFF2-40B4-BE49-F238E27FC236}">
                <a16:creationId xmlns:a16="http://schemas.microsoft.com/office/drawing/2014/main" id="{0646303F-7864-4E35-3A4A-E41CBD7ABF90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EDEC5A-9A82-3772-DD07-83AAE6DE9DFF}"/>
              </a:ext>
            </a:extLst>
          </p:cNvPr>
          <p:cNvSpPr txBox="1"/>
          <p:nvPr/>
        </p:nvSpPr>
        <p:spPr>
          <a:xfrm>
            <a:off x="842107" y="1023512"/>
            <a:ext cx="2096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03</a:t>
            </a:r>
            <a:endParaRPr lang="ko-KR" altLang="en-US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2" name="Google Shape;198;p42">
            <a:extLst>
              <a:ext uri="{FF2B5EF4-FFF2-40B4-BE49-F238E27FC236}">
                <a16:creationId xmlns:a16="http://schemas.microsoft.com/office/drawing/2014/main" id="{E36E778D-F7E4-340B-9A3E-628E736E3EA4}"/>
              </a:ext>
            </a:extLst>
          </p:cNvPr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 sz="10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FD696C45-0B0B-94FD-37E5-E094308641DA}"/>
              </a:ext>
            </a:extLst>
          </p:cNvPr>
          <p:cNvSpPr/>
          <p:nvPr/>
        </p:nvSpPr>
        <p:spPr>
          <a:xfrm>
            <a:off x="2601031" y="1651174"/>
            <a:ext cx="1781665" cy="4695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ＳＴＡＲＴ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8E6A52-ABC4-5BF2-8A48-7E5167A78B68}"/>
              </a:ext>
            </a:extLst>
          </p:cNvPr>
          <p:cNvSpPr/>
          <p:nvPr/>
        </p:nvSpPr>
        <p:spPr>
          <a:xfrm>
            <a:off x="2277482" y="3230723"/>
            <a:ext cx="2433686" cy="4906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카드　섞기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BF24389-699A-B299-24F1-BE573745E6DC}"/>
              </a:ext>
            </a:extLst>
          </p:cNvPr>
          <p:cNvCxnSpPr>
            <a:stCxn id="2" idx="4"/>
            <a:endCxn id="11" idx="0"/>
          </p:cNvCxnSpPr>
          <p:nvPr/>
        </p:nvCxnSpPr>
        <p:spPr>
          <a:xfrm flipH="1">
            <a:off x="3486468" y="2120674"/>
            <a:ext cx="5396" cy="29452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324F614-4A8E-6F85-14E2-CE1000CA4FCA}"/>
              </a:ext>
            </a:extLst>
          </p:cNvPr>
          <p:cNvCxnSpPr>
            <a:stCxn id="3" idx="2"/>
            <a:endCxn id="15" idx="0"/>
          </p:cNvCxnSpPr>
          <p:nvPr/>
        </p:nvCxnSpPr>
        <p:spPr>
          <a:xfrm>
            <a:off x="3494325" y="3721342"/>
            <a:ext cx="1570" cy="30846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815B0F9-6775-A254-F29A-5484A416C9FF}"/>
              </a:ext>
            </a:extLst>
          </p:cNvPr>
          <p:cNvCxnSpPr>
            <a:stCxn id="15" idx="2"/>
            <a:endCxn id="24" idx="0"/>
          </p:cNvCxnSpPr>
          <p:nvPr/>
        </p:nvCxnSpPr>
        <p:spPr>
          <a:xfrm>
            <a:off x="3495895" y="4520422"/>
            <a:ext cx="9428" cy="25242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8E9970FB-E6A6-980B-4266-1A01DE276FCF}"/>
              </a:ext>
            </a:extLst>
          </p:cNvPr>
          <p:cNvSpPr/>
          <p:nvPr/>
        </p:nvSpPr>
        <p:spPr>
          <a:xfrm>
            <a:off x="2166741" y="5511367"/>
            <a:ext cx="2488676" cy="707977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　</a:t>
            </a:r>
            <a:r>
              <a:rPr lang="ko-KR" altLang="en-US" sz="1600" dirty="0">
                <a:solidFill>
                  <a:schemeClr val="tx1"/>
                </a:solidFill>
              </a:rPr>
              <a:t>［게임　화면］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배분　받은　카드　화면에　출력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5A1B93B-6B43-D969-E8CE-4F9D083CDE23}"/>
              </a:ext>
            </a:extLst>
          </p:cNvPr>
          <p:cNvCxnSpPr>
            <a:stCxn id="24" idx="2"/>
            <a:endCxn id="8" idx="1"/>
          </p:cNvCxnSpPr>
          <p:nvPr/>
        </p:nvCxnSpPr>
        <p:spPr>
          <a:xfrm flipH="1">
            <a:off x="3499576" y="5263463"/>
            <a:ext cx="5747" cy="24790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4454DF-DB83-2364-9DF7-2B1F117E5AE4}"/>
              </a:ext>
            </a:extLst>
          </p:cNvPr>
          <p:cNvSpPr/>
          <p:nvPr/>
        </p:nvSpPr>
        <p:spPr>
          <a:xfrm>
            <a:off x="2269625" y="2415200"/>
            <a:ext cx="2433686" cy="4906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카드　초기화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D8445A0-FBDE-9D40-975B-80003128419B}"/>
              </a:ext>
            </a:extLst>
          </p:cNvPr>
          <p:cNvCxnSpPr>
            <a:stCxn id="11" idx="2"/>
            <a:endCxn id="3" idx="0"/>
          </p:cNvCxnSpPr>
          <p:nvPr/>
        </p:nvCxnSpPr>
        <p:spPr>
          <a:xfrm>
            <a:off x="3486468" y="2905819"/>
            <a:ext cx="7857" cy="32490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DF8D466-4A82-12C7-6117-1968EA13D263}"/>
              </a:ext>
            </a:extLst>
          </p:cNvPr>
          <p:cNvSpPr/>
          <p:nvPr/>
        </p:nvSpPr>
        <p:spPr>
          <a:xfrm>
            <a:off x="2279052" y="4029803"/>
            <a:ext cx="2433686" cy="4906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카드　분배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E5870B3-5AE3-2B10-F95A-2A0CEF6F4934}"/>
              </a:ext>
            </a:extLst>
          </p:cNvPr>
          <p:cNvSpPr/>
          <p:nvPr/>
        </p:nvSpPr>
        <p:spPr>
          <a:xfrm>
            <a:off x="2288480" y="4772844"/>
            <a:ext cx="2433686" cy="4906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카드　정렬</a:t>
            </a:r>
          </a:p>
        </p:txBody>
      </p:sp>
      <p:sp>
        <p:nvSpPr>
          <p:cNvPr id="34" name="Google Shape;351;p54">
            <a:extLst>
              <a:ext uri="{FF2B5EF4-FFF2-40B4-BE49-F238E27FC236}">
                <a16:creationId xmlns:a16="http://schemas.microsoft.com/office/drawing/2014/main" id="{64E4B2FE-2402-6855-B7D5-B35ADD9DDAFF}"/>
              </a:ext>
            </a:extLst>
          </p:cNvPr>
          <p:cNvSpPr txBox="1"/>
          <p:nvPr/>
        </p:nvSpPr>
        <p:spPr>
          <a:xfrm>
            <a:off x="1854959" y="942214"/>
            <a:ext cx="8217877" cy="2514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i="0" u="none" strike="noStrike" cap="none" dirty="0">
                <a:latin typeface="Arial"/>
                <a:ea typeface="Arial"/>
                <a:cs typeface="Arial"/>
                <a:sym typeface="Arial"/>
              </a:rPr>
              <a:t>카드 배분 로직 수정사항</a:t>
            </a:r>
            <a:endParaRPr sz="40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D2A48E-1064-EBA6-DE0A-AE6ED3B28662}"/>
              </a:ext>
            </a:extLst>
          </p:cNvPr>
          <p:cNvSpPr/>
          <p:nvPr/>
        </p:nvSpPr>
        <p:spPr>
          <a:xfrm>
            <a:off x="2054937" y="4712474"/>
            <a:ext cx="2821858" cy="15248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1AEFF3C7-7ADE-FA42-3EA8-8CFBEE64CBD9}"/>
              </a:ext>
            </a:extLst>
          </p:cNvPr>
          <p:cNvCxnSpPr>
            <a:cxnSpLocks/>
            <a:stCxn id="35" idx="3"/>
            <a:endCxn id="46" idx="1"/>
          </p:cNvCxnSpPr>
          <p:nvPr/>
        </p:nvCxnSpPr>
        <p:spPr>
          <a:xfrm flipV="1">
            <a:off x="4876795" y="3848982"/>
            <a:ext cx="1839492" cy="1625935"/>
          </a:xfrm>
          <a:prstGeom prst="bentConnector3">
            <a:avLst>
              <a:gd name="adj1" fmla="val 50000"/>
            </a:avLst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D6B83F66-3E09-A15B-2BEE-C87693691672}"/>
              </a:ext>
            </a:extLst>
          </p:cNvPr>
          <p:cNvSpPr/>
          <p:nvPr/>
        </p:nvSpPr>
        <p:spPr>
          <a:xfrm>
            <a:off x="6716287" y="3431964"/>
            <a:ext cx="4441756" cy="834035"/>
          </a:xfrm>
          <a:prstGeom prst="round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Front-end </a:t>
            </a:r>
            <a:r>
              <a:rPr lang="ko-KR" altLang="en-US" sz="2000" dirty="0"/>
              <a:t>부분으로 옮겼다</a:t>
            </a:r>
            <a:r>
              <a:rPr lang="en-US" altLang="ko-KR" sz="2000" dirty="0"/>
              <a:t>.</a:t>
            </a:r>
          </a:p>
          <a:p>
            <a:pPr algn="ctr"/>
            <a:r>
              <a:rPr lang="ko-KR" altLang="en-US" sz="2000" dirty="0"/>
              <a:t>카드 정렬 </a:t>
            </a:r>
            <a:r>
              <a:rPr lang="en-US" altLang="ko-KR" sz="2000" dirty="0">
                <a:sym typeface="Wingdings" panose="05000000000000000000" pitchFamily="2" charset="2"/>
              </a:rPr>
              <a:t> sorting.cpp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38917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4"/>
          <p:cNvSpPr txBox="1"/>
          <p:nvPr/>
        </p:nvSpPr>
        <p:spPr>
          <a:xfrm>
            <a:off x="1258200" y="508320"/>
            <a:ext cx="32178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0" i="0" u="none" strike="noStrike" cap="none" dirty="0">
                <a:latin typeface="Arial"/>
                <a:ea typeface="Arial"/>
                <a:cs typeface="Arial"/>
                <a:sym typeface="Arial"/>
              </a:rPr>
              <a:t>Back-end</a:t>
            </a:r>
          </a:p>
        </p:txBody>
      </p:sp>
      <p:sp>
        <p:nvSpPr>
          <p:cNvPr id="353" name="Google Shape;353;p54"/>
          <p:cNvSpPr txBox="1"/>
          <p:nvPr/>
        </p:nvSpPr>
        <p:spPr>
          <a:xfrm>
            <a:off x="808560" y="662400"/>
            <a:ext cx="276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6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4" name="Google Shape;354;p54"/>
          <p:cNvCxnSpPr/>
          <p:nvPr/>
        </p:nvCxnSpPr>
        <p:spPr>
          <a:xfrm>
            <a:off x="766800" y="6237360"/>
            <a:ext cx="10659000" cy="300"/>
          </a:xfrm>
          <a:prstGeom prst="straightConnector1">
            <a:avLst/>
          </a:prstGeom>
          <a:noFill/>
          <a:ln w="1260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6" name="사각형: 둥근 위쪽 모서리 25">
            <a:extLst>
              <a:ext uri="{FF2B5EF4-FFF2-40B4-BE49-F238E27FC236}">
                <a16:creationId xmlns:a16="http://schemas.microsoft.com/office/drawing/2014/main" id="{0646303F-7864-4E35-3A4A-E41CBD7ABF90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EDEC5A-9A82-3772-DD07-83AAE6DE9DFF}"/>
              </a:ext>
            </a:extLst>
          </p:cNvPr>
          <p:cNvSpPr txBox="1"/>
          <p:nvPr/>
        </p:nvSpPr>
        <p:spPr>
          <a:xfrm>
            <a:off x="842107" y="1023512"/>
            <a:ext cx="2096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03</a:t>
            </a:r>
            <a:endParaRPr lang="ko-KR" altLang="en-US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2" name="Google Shape;198;p42">
            <a:extLst>
              <a:ext uri="{FF2B5EF4-FFF2-40B4-BE49-F238E27FC236}">
                <a16:creationId xmlns:a16="http://schemas.microsoft.com/office/drawing/2014/main" id="{E36E778D-F7E4-340B-9A3E-628E736E3EA4}"/>
              </a:ext>
            </a:extLst>
          </p:cNvPr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 sz="10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51;p54">
            <a:extLst>
              <a:ext uri="{FF2B5EF4-FFF2-40B4-BE49-F238E27FC236}">
                <a16:creationId xmlns:a16="http://schemas.microsoft.com/office/drawing/2014/main" id="{64E4B2FE-2402-6855-B7D5-B35ADD9DDAFF}"/>
              </a:ext>
            </a:extLst>
          </p:cNvPr>
          <p:cNvSpPr txBox="1"/>
          <p:nvPr/>
        </p:nvSpPr>
        <p:spPr>
          <a:xfrm>
            <a:off x="1854959" y="873390"/>
            <a:ext cx="8217877" cy="2514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i="0" u="none" strike="noStrike" cap="none" dirty="0">
                <a:latin typeface="Arial"/>
                <a:ea typeface="Arial"/>
                <a:cs typeface="Arial"/>
                <a:sym typeface="Arial"/>
              </a:rPr>
              <a:t>카드 배분 로직 수행 결과</a:t>
            </a:r>
            <a:endParaRPr sz="40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B27DC2-ED5D-DABF-4111-E8CC5BA28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941" y="4691322"/>
            <a:ext cx="4994941" cy="15042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9C0B76E-40DD-9889-FD07-B343910EF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943" y="2043518"/>
            <a:ext cx="5139066" cy="255741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7EC428-DEDE-E4F5-E203-5E8357C583B0}"/>
              </a:ext>
            </a:extLst>
          </p:cNvPr>
          <p:cNvSpPr/>
          <p:nvPr/>
        </p:nvSpPr>
        <p:spPr>
          <a:xfrm>
            <a:off x="1854959" y="3335381"/>
            <a:ext cx="4251034" cy="194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Google Shape;351;p54">
            <a:extLst>
              <a:ext uri="{FF2B5EF4-FFF2-40B4-BE49-F238E27FC236}">
                <a16:creationId xmlns:a16="http://schemas.microsoft.com/office/drawing/2014/main" id="{B97AD236-62D0-8442-F1F2-834EA2DFDB96}"/>
              </a:ext>
            </a:extLst>
          </p:cNvPr>
          <p:cNvSpPr txBox="1"/>
          <p:nvPr/>
        </p:nvSpPr>
        <p:spPr>
          <a:xfrm>
            <a:off x="158896" y="1617573"/>
            <a:ext cx="6340068" cy="81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i="0" u="none" strike="noStrike" cap="none" dirty="0">
                <a:latin typeface="Arial"/>
                <a:ea typeface="Arial"/>
                <a:cs typeface="Arial"/>
                <a:sym typeface="Arial"/>
              </a:rPr>
              <a:t>카드 분배 테스트 전용</a:t>
            </a:r>
            <a:endParaRPr sz="250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351;p54">
            <a:extLst>
              <a:ext uri="{FF2B5EF4-FFF2-40B4-BE49-F238E27FC236}">
                <a16:creationId xmlns:a16="http://schemas.microsoft.com/office/drawing/2014/main" id="{661B4082-EB19-88C8-98A5-834881A4453D}"/>
              </a:ext>
            </a:extLst>
          </p:cNvPr>
          <p:cNvSpPr txBox="1"/>
          <p:nvPr/>
        </p:nvSpPr>
        <p:spPr>
          <a:xfrm>
            <a:off x="5978176" y="1617573"/>
            <a:ext cx="6340068" cy="81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i="0" u="none" strike="noStrike" cap="none" dirty="0" err="1">
                <a:latin typeface="Arial"/>
                <a:ea typeface="Arial"/>
                <a:cs typeface="Arial"/>
                <a:sym typeface="Arial"/>
              </a:rPr>
              <a:t>인게임</a:t>
            </a:r>
            <a:r>
              <a:rPr lang="ko-KR" altLang="en-US" sz="2500" i="0" u="none" strike="noStrike" cap="none" dirty="0">
                <a:latin typeface="Arial"/>
                <a:ea typeface="Arial"/>
                <a:cs typeface="Arial"/>
                <a:sym typeface="Arial"/>
              </a:rPr>
              <a:t> 화면</a:t>
            </a:r>
            <a:endParaRPr sz="250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4EB7059-55FD-24FF-7DD6-8B3114F27B0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192120" y="2137936"/>
            <a:ext cx="5576779" cy="395763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146775-D000-9992-B3D9-8175FEE6603A}"/>
              </a:ext>
            </a:extLst>
          </p:cNvPr>
          <p:cNvSpPr/>
          <p:nvPr/>
        </p:nvSpPr>
        <p:spPr>
          <a:xfrm>
            <a:off x="8386917" y="5346260"/>
            <a:ext cx="1612490" cy="3761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592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Google Shape;197;p42"/>
          <p:cNvCxnSpPr/>
          <p:nvPr/>
        </p:nvCxnSpPr>
        <p:spPr>
          <a:xfrm>
            <a:off x="766800" y="6237360"/>
            <a:ext cx="10659000" cy="300"/>
          </a:xfrm>
          <a:prstGeom prst="straightConnector1">
            <a:avLst/>
          </a:prstGeom>
          <a:noFill/>
          <a:ln w="1260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8" name="Google Shape;198;p42"/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 sz="10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351;p54">
            <a:extLst>
              <a:ext uri="{FF2B5EF4-FFF2-40B4-BE49-F238E27FC236}">
                <a16:creationId xmlns:a16="http://schemas.microsoft.com/office/drawing/2014/main" id="{E0CB8994-52E0-202A-F4CA-8FCC3B6240AD}"/>
              </a:ext>
            </a:extLst>
          </p:cNvPr>
          <p:cNvSpPr txBox="1"/>
          <p:nvPr/>
        </p:nvSpPr>
        <p:spPr>
          <a:xfrm>
            <a:off x="1258200" y="508320"/>
            <a:ext cx="32178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latin typeface="Arial"/>
                <a:ea typeface="Arial"/>
                <a:cs typeface="Arial"/>
                <a:sym typeface="Arial"/>
              </a:rPr>
              <a:t>Back-end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D0B1B8D3-DF44-CA2F-7679-BC40BF20E758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E3A1B-7C38-47EC-C0F7-581D93BBF5F8}"/>
              </a:ext>
            </a:extLst>
          </p:cNvPr>
          <p:cNvSpPr txBox="1"/>
          <p:nvPr/>
        </p:nvSpPr>
        <p:spPr>
          <a:xfrm>
            <a:off x="842107" y="1023512"/>
            <a:ext cx="2096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03</a:t>
            </a:r>
            <a:endParaRPr lang="ko-KR" altLang="en-US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2DF0813-82A3-0EF2-C707-6548FEB930DF}"/>
              </a:ext>
            </a:extLst>
          </p:cNvPr>
          <p:cNvSpPr/>
          <p:nvPr/>
        </p:nvSpPr>
        <p:spPr>
          <a:xfrm>
            <a:off x="1812587" y="4354902"/>
            <a:ext cx="1739323" cy="67878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Player 3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54D2C1E-F3A5-EE11-404D-52909425D608}"/>
              </a:ext>
            </a:extLst>
          </p:cNvPr>
          <p:cNvSpPr/>
          <p:nvPr/>
        </p:nvSpPr>
        <p:spPr>
          <a:xfrm>
            <a:off x="1801545" y="3502016"/>
            <a:ext cx="1739323" cy="67878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Player 2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2BABC69-3E16-8356-6EEB-5CD006B4F118}"/>
              </a:ext>
            </a:extLst>
          </p:cNvPr>
          <p:cNvSpPr/>
          <p:nvPr/>
        </p:nvSpPr>
        <p:spPr>
          <a:xfrm>
            <a:off x="1801545" y="5179056"/>
            <a:ext cx="1739323" cy="67878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Player 4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9DCFF9E-2407-2836-96E5-1B1AFCE5A448}"/>
              </a:ext>
            </a:extLst>
          </p:cNvPr>
          <p:cNvSpPr/>
          <p:nvPr/>
        </p:nvSpPr>
        <p:spPr>
          <a:xfrm>
            <a:off x="1801545" y="2649130"/>
            <a:ext cx="1739323" cy="67878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Player 1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2A148C4-29CB-F1F3-AC29-A52123909FDB}"/>
              </a:ext>
            </a:extLst>
          </p:cNvPr>
          <p:cNvCxnSpPr>
            <a:cxnSpLocks/>
          </p:cNvCxnSpPr>
          <p:nvPr/>
        </p:nvCxnSpPr>
        <p:spPr>
          <a:xfrm>
            <a:off x="3754876" y="2260448"/>
            <a:ext cx="0" cy="3878538"/>
          </a:xfrm>
          <a:prstGeom prst="line">
            <a:avLst/>
          </a:prstGeom>
          <a:ln w="4762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AAAEFF7-E95B-76C0-4EF0-03C103F21669}"/>
              </a:ext>
            </a:extLst>
          </p:cNvPr>
          <p:cNvSpPr txBox="1"/>
          <p:nvPr/>
        </p:nvSpPr>
        <p:spPr>
          <a:xfrm>
            <a:off x="227595" y="1586701"/>
            <a:ext cx="50225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처음 구현 방식 </a:t>
            </a:r>
            <a:r>
              <a:rPr lang="en-US" altLang="ko-KR" sz="2000" dirty="0"/>
              <a:t>( </a:t>
            </a:r>
            <a:r>
              <a:rPr lang="ko-KR" altLang="en-US" sz="2000" dirty="0"/>
              <a:t>원형 큐</a:t>
            </a:r>
            <a:r>
              <a:rPr lang="en-US" altLang="ko-KR" sz="2000" dirty="0"/>
              <a:t> </a:t>
            </a:r>
            <a:r>
              <a:rPr lang="ko-KR" altLang="en-US" sz="2000" dirty="0"/>
              <a:t>자료구조를 사용 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4E72733-F766-9ACB-7975-783D91F7CFC0}"/>
              </a:ext>
            </a:extLst>
          </p:cNvPr>
          <p:cNvCxnSpPr>
            <a:cxnSpLocks/>
          </p:cNvCxnSpPr>
          <p:nvPr/>
        </p:nvCxnSpPr>
        <p:spPr>
          <a:xfrm>
            <a:off x="1582361" y="2260448"/>
            <a:ext cx="0" cy="3878538"/>
          </a:xfrm>
          <a:prstGeom prst="line">
            <a:avLst/>
          </a:prstGeom>
          <a:ln w="4762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E2DEB3FB-AA4F-404D-1F62-EA7519F4874E}"/>
              </a:ext>
            </a:extLst>
          </p:cNvPr>
          <p:cNvCxnSpPr>
            <a:cxnSpLocks/>
            <a:stCxn id="10" idx="0"/>
          </p:cNvCxnSpPr>
          <p:nvPr/>
        </p:nvCxnSpPr>
        <p:spPr>
          <a:xfrm rot="16200000" flipH="1">
            <a:off x="3539437" y="1780899"/>
            <a:ext cx="961999" cy="2698461"/>
          </a:xfrm>
          <a:prstGeom prst="bentConnector4">
            <a:avLst>
              <a:gd name="adj1" fmla="val -62188"/>
              <a:gd name="adj2" fmla="val 66114"/>
            </a:avLst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BC18373-BDA6-AA68-E260-9B1ABB3EA342}"/>
              </a:ext>
            </a:extLst>
          </p:cNvPr>
          <p:cNvSpPr txBox="1"/>
          <p:nvPr/>
        </p:nvSpPr>
        <p:spPr>
          <a:xfrm flipH="1">
            <a:off x="4685321" y="2580742"/>
            <a:ext cx="1796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dequeue()</a:t>
            </a:r>
            <a:endParaRPr lang="ko-KR" altLang="en-US" sz="2800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A73FB36A-5137-C4F5-9CAF-AD00BA7D962C}"/>
              </a:ext>
            </a:extLst>
          </p:cNvPr>
          <p:cNvSpPr/>
          <p:nvPr/>
        </p:nvSpPr>
        <p:spPr>
          <a:xfrm>
            <a:off x="5500451" y="3396958"/>
            <a:ext cx="1739323" cy="67878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Player 1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Google Shape;351;p54">
            <a:extLst>
              <a:ext uri="{FF2B5EF4-FFF2-40B4-BE49-F238E27FC236}">
                <a16:creationId xmlns:a16="http://schemas.microsoft.com/office/drawing/2014/main" id="{1963F02E-0B2B-9B4A-3988-A9F0A61D757E}"/>
              </a:ext>
            </a:extLst>
          </p:cNvPr>
          <p:cNvSpPr txBox="1"/>
          <p:nvPr/>
        </p:nvSpPr>
        <p:spPr>
          <a:xfrm>
            <a:off x="1854959" y="942214"/>
            <a:ext cx="8217877" cy="2514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i="0" u="none" strike="noStrike" cap="none" dirty="0">
                <a:latin typeface="Arial"/>
                <a:ea typeface="Arial"/>
                <a:cs typeface="Arial"/>
                <a:sym typeface="Arial"/>
              </a:rPr>
              <a:t>게임 턴 관리 로직 </a:t>
            </a:r>
            <a:r>
              <a:rPr lang="ko-KR" altLang="en-US" sz="4000" b="1" dirty="0"/>
              <a:t>수정사항</a:t>
            </a:r>
            <a:endParaRPr sz="40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325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Google Shape;197;p42"/>
          <p:cNvCxnSpPr/>
          <p:nvPr/>
        </p:nvCxnSpPr>
        <p:spPr>
          <a:xfrm>
            <a:off x="766800" y="6237360"/>
            <a:ext cx="10659000" cy="300"/>
          </a:xfrm>
          <a:prstGeom prst="straightConnector1">
            <a:avLst/>
          </a:prstGeom>
          <a:noFill/>
          <a:ln w="1260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8" name="Google Shape;198;p42"/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 sz="10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351;p54">
            <a:extLst>
              <a:ext uri="{FF2B5EF4-FFF2-40B4-BE49-F238E27FC236}">
                <a16:creationId xmlns:a16="http://schemas.microsoft.com/office/drawing/2014/main" id="{E0CB8994-52E0-202A-F4CA-8FCC3B6240AD}"/>
              </a:ext>
            </a:extLst>
          </p:cNvPr>
          <p:cNvSpPr txBox="1"/>
          <p:nvPr/>
        </p:nvSpPr>
        <p:spPr>
          <a:xfrm>
            <a:off x="1258200" y="508320"/>
            <a:ext cx="32178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latin typeface="Arial"/>
                <a:ea typeface="Arial"/>
                <a:cs typeface="Arial"/>
                <a:sym typeface="Arial"/>
              </a:rPr>
              <a:t>Back-end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D0B1B8D3-DF44-CA2F-7679-BC40BF20E758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E3A1B-7C38-47EC-C0F7-581D93BBF5F8}"/>
              </a:ext>
            </a:extLst>
          </p:cNvPr>
          <p:cNvSpPr txBox="1"/>
          <p:nvPr/>
        </p:nvSpPr>
        <p:spPr>
          <a:xfrm>
            <a:off x="842107" y="1023512"/>
            <a:ext cx="2096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03</a:t>
            </a:r>
            <a:endParaRPr lang="ko-KR" altLang="en-US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2DF0813-82A3-0EF2-C707-6548FEB930DF}"/>
              </a:ext>
            </a:extLst>
          </p:cNvPr>
          <p:cNvSpPr/>
          <p:nvPr/>
        </p:nvSpPr>
        <p:spPr>
          <a:xfrm>
            <a:off x="1812587" y="4236915"/>
            <a:ext cx="1739323" cy="67878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Player 4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54D2C1E-F3A5-EE11-404D-52909425D608}"/>
              </a:ext>
            </a:extLst>
          </p:cNvPr>
          <p:cNvSpPr/>
          <p:nvPr/>
        </p:nvSpPr>
        <p:spPr>
          <a:xfrm>
            <a:off x="1801545" y="3384029"/>
            <a:ext cx="1739323" cy="67878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Player 3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2BABC69-3E16-8356-6EEB-5CD006B4F118}"/>
              </a:ext>
            </a:extLst>
          </p:cNvPr>
          <p:cNvSpPr/>
          <p:nvPr/>
        </p:nvSpPr>
        <p:spPr>
          <a:xfrm>
            <a:off x="1801545" y="5061069"/>
            <a:ext cx="1739323" cy="67878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Player 1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9DCFF9E-2407-2836-96E5-1B1AFCE5A448}"/>
              </a:ext>
            </a:extLst>
          </p:cNvPr>
          <p:cNvSpPr/>
          <p:nvPr/>
        </p:nvSpPr>
        <p:spPr>
          <a:xfrm>
            <a:off x="1801545" y="2531143"/>
            <a:ext cx="1739323" cy="67878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Player 2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2A148C4-29CB-F1F3-AC29-A52123909FDB}"/>
              </a:ext>
            </a:extLst>
          </p:cNvPr>
          <p:cNvCxnSpPr>
            <a:cxnSpLocks/>
          </p:cNvCxnSpPr>
          <p:nvPr/>
        </p:nvCxnSpPr>
        <p:spPr>
          <a:xfrm>
            <a:off x="3754876" y="2142461"/>
            <a:ext cx="0" cy="3878538"/>
          </a:xfrm>
          <a:prstGeom prst="line">
            <a:avLst/>
          </a:prstGeom>
          <a:ln w="4762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AAAEFF7-E95B-76C0-4EF0-03C103F21669}"/>
              </a:ext>
            </a:extLst>
          </p:cNvPr>
          <p:cNvSpPr txBox="1"/>
          <p:nvPr/>
        </p:nvSpPr>
        <p:spPr>
          <a:xfrm>
            <a:off x="227595" y="1685024"/>
            <a:ext cx="50225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처음 구현 방식 </a:t>
            </a:r>
            <a:r>
              <a:rPr lang="en-US" altLang="ko-KR" sz="2000" dirty="0"/>
              <a:t>( </a:t>
            </a:r>
            <a:r>
              <a:rPr lang="ko-KR" altLang="en-US" sz="2000" dirty="0"/>
              <a:t>원형 큐 자료구조를 사용 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4E72733-F766-9ACB-7975-783D91F7CFC0}"/>
              </a:ext>
            </a:extLst>
          </p:cNvPr>
          <p:cNvCxnSpPr>
            <a:cxnSpLocks/>
          </p:cNvCxnSpPr>
          <p:nvPr/>
        </p:nvCxnSpPr>
        <p:spPr>
          <a:xfrm>
            <a:off x="1582361" y="2142461"/>
            <a:ext cx="0" cy="3878538"/>
          </a:xfrm>
          <a:prstGeom prst="line">
            <a:avLst/>
          </a:prstGeom>
          <a:ln w="4762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E2DEB3FB-AA4F-404D-1F62-EA7519F4874E}"/>
              </a:ext>
            </a:extLst>
          </p:cNvPr>
          <p:cNvCxnSpPr>
            <a:cxnSpLocks/>
            <a:stCxn id="36" idx="2"/>
            <a:endCxn id="9" idx="2"/>
          </p:cNvCxnSpPr>
          <p:nvPr/>
        </p:nvCxnSpPr>
        <p:spPr>
          <a:xfrm rot="5400000">
            <a:off x="3629611" y="2999356"/>
            <a:ext cx="1782098" cy="3698906"/>
          </a:xfrm>
          <a:prstGeom prst="bentConnector3">
            <a:avLst>
              <a:gd name="adj1" fmla="val 127021"/>
            </a:avLst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BC18373-BDA6-AA68-E260-9B1ABB3EA342}"/>
              </a:ext>
            </a:extLst>
          </p:cNvPr>
          <p:cNvSpPr txBox="1"/>
          <p:nvPr/>
        </p:nvSpPr>
        <p:spPr>
          <a:xfrm flipH="1">
            <a:off x="4547840" y="4654094"/>
            <a:ext cx="1796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enqueue()</a:t>
            </a:r>
            <a:endParaRPr lang="ko-KR" altLang="en-US" sz="2800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A73FB36A-5137-C4F5-9CAF-AD00BA7D962C}"/>
              </a:ext>
            </a:extLst>
          </p:cNvPr>
          <p:cNvSpPr/>
          <p:nvPr/>
        </p:nvSpPr>
        <p:spPr>
          <a:xfrm>
            <a:off x="5500451" y="3278971"/>
            <a:ext cx="1739323" cy="67878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Player 1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800133-10B2-D914-A63C-6078DA85C8C0}"/>
              </a:ext>
            </a:extLst>
          </p:cNvPr>
          <p:cNvSpPr txBox="1"/>
          <p:nvPr/>
        </p:nvSpPr>
        <p:spPr>
          <a:xfrm>
            <a:off x="7180285" y="2610971"/>
            <a:ext cx="450636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Queue</a:t>
            </a:r>
            <a:r>
              <a:rPr lang="ko-KR" altLang="en-US" sz="2800" dirty="0"/>
              <a:t>를 통해 플레이어 </a:t>
            </a:r>
            <a:endParaRPr lang="en-US" altLang="ko-KR" sz="2800" dirty="0"/>
          </a:p>
          <a:p>
            <a:r>
              <a:rPr lang="ko-KR" altLang="en-US" sz="2800" dirty="0"/>
              <a:t>순서를 순환</a:t>
            </a:r>
            <a:endParaRPr lang="en-US" altLang="ko-KR" sz="2800" dirty="0"/>
          </a:p>
          <a:p>
            <a:endParaRPr lang="en-US" altLang="ko-KR" sz="1800" dirty="0"/>
          </a:p>
          <a:p>
            <a:r>
              <a:rPr lang="ko-KR" altLang="en-US" sz="2800" dirty="0"/>
              <a:t>→</a:t>
            </a:r>
            <a:r>
              <a:rPr lang="en-US" altLang="ko-KR" sz="2800" dirty="0"/>
              <a:t> </a:t>
            </a:r>
            <a:r>
              <a:rPr lang="ko-KR" altLang="en-US" sz="2400" dirty="0">
                <a:solidFill>
                  <a:srgbClr val="FF0000"/>
                </a:solidFill>
              </a:rPr>
              <a:t>코드가 불필요하게 복잡해짐</a:t>
            </a:r>
            <a:endParaRPr lang="ko-KR" altLang="en-US" sz="2800" dirty="0">
              <a:solidFill>
                <a:srgbClr val="FF0000"/>
              </a:solidFill>
            </a:endParaRPr>
          </a:p>
          <a:p>
            <a:endParaRPr lang="ko-KR" altLang="en-US" sz="2800" dirty="0"/>
          </a:p>
        </p:txBody>
      </p:sp>
      <p:sp>
        <p:nvSpPr>
          <p:cNvPr id="2" name="Google Shape;351;p54">
            <a:extLst>
              <a:ext uri="{FF2B5EF4-FFF2-40B4-BE49-F238E27FC236}">
                <a16:creationId xmlns:a16="http://schemas.microsoft.com/office/drawing/2014/main" id="{E9CE2C02-E28F-37DF-E63C-3DA27E9F7F7D}"/>
              </a:ext>
            </a:extLst>
          </p:cNvPr>
          <p:cNvSpPr txBox="1"/>
          <p:nvPr/>
        </p:nvSpPr>
        <p:spPr>
          <a:xfrm>
            <a:off x="1854959" y="942214"/>
            <a:ext cx="8217877" cy="76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i="0" u="none" strike="noStrike" cap="none" dirty="0">
                <a:latin typeface="Arial"/>
                <a:ea typeface="Arial"/>
                <a:cs typeface="Arial"/>
                <a:sym typeface="Arial"/>
              </a:rPr>
              <a:t>게임 턴 관리 로직 </a:t>
            </a:r>
            <a:r>
              <a:rPr lang="ko-KR" altLang="en-US" sz="4000" b="1" dirty="0"/>
              <a:t>수정사항</a:t>
            </a:r>
            <a:endParaRPr sz="40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8538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6" grpId="0" animBg="1"/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4"/>
          <p:cNvSpPr txBox="1"/>
          <p:nvPr/>
        </p:nvSpPr>
        <p:spPr>
          <a:xfrm>
            <a:off x="1258200" y="508320"/>
            <a:ext cx="32178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0" i="0" u="none" strike="noStrike" cap="none" dirty="0">
                <a:latin typeface="Arial"/>
                <a:ea typeface="Arial"/>
                <a:cs typeface="Arial"/>
                <a:sym typeface="Arial"/>
              </a:rPr>
              <a:t>Back-end</a:t>
            </a:r>
          </a:p>
        </p:txBody>
      </p:sp>
      <p:sp>
        <p:nvSpPr>
          <p:cNvPr id="353" name="Google Shape;353;p54"/>
          <p:cNvSpPr txBox="1"/>
          <p:nvPr/>
        </p:nvSpPr>
        <p:spPr>
          <a:xfrm>
            <a:off x="808560" y="662400"/>
            <a:ext cx="276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6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4" name="Google Shape;354;p54"/>
          <p:cNvCxnSpPr/>
          <p:nvPr/>
        </p:nvCxnSpPr>
        <p:spPr>
          <a:xfrm>
            <a:off x="766800" y="6237360"/>
            <a:ext cx="10659000" cy="300"/>
          </a:xfrm>
          <a:prstGeom prst="straightConnector1">
            <a:avLst/>
          </a:prstGeom>
          <a:noFill/>
          <a:ln w="1260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6" name="사각형: 둥근 위쪽 모서리 25">
            <a:extLst>
              <a:ext uri="{FF2B5EF4-FFF2-40B4-BE49-F238E27FC236}">
                <a16:creationId xmlns:a16="http://schemas.microsoft.com/office/drawing/2014/main" id="{0646303F-7864-4E35-3A4A-E41CBD7ABF90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EDEC5A-9A82-3772-DD07-83AAE6DE9DFF}"/>
              </a:ext>
            </a:extLst>
          </p:cNvPr>
          <p:cNvSpPr txBox="1"/>
          <p:nvPr/>
        </p:nvSpPr>
        <p:spPr>
          <a:xfrm>
            <a:off x="842107" y="1023512"/>
            <a:ext cx="2096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03</a:t>
            </a:r>
            <a:endParaRPr lang="ko-KR" altLang="en-US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2" name="Google Shape;198;p42">
            <a:extLst>
              <a:ext uri="{FF2B5EF4-FFF2-40B4-BE49-F238E27FC236}">
                <a16:creationId xmlns:a16="http://schemas.microsoft.com/office/drawing/2014/main" id="{E36E778D-F7E4-340B-9A3E-628E736E3EA4}"/>
              </a:ext>
            </a:extLst>
          </p:cNvPr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 sz="10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51;p54">
            <a:extLst>
              <a:ext uri="{FF2B5EF4-FFF2-40B4-BE49-F238E27FC236}">
                <a16:creationId xmlns:a16="http://schemas.microsoft.com/office/drawing/2014/main" id="{64E4B2FE-2402-6855-B7D5-B35ADD9DDAFF}"/>
              </a:ext>
            </a:extLst>
          </p:cNvPr>
          <p:cNvSpPr txBox="1"/>
          <p:nvPr/>
        </p:nvSpPr>
        <p:spPr>
          <a:xfrm>
            <a:off x="1854959" y="942214"/>
            <a:ext cx="8217877" cy="2514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i="0" u="none" strike="noStrike" cap="none" dirty="0">
                <a:latin typeface="Arial"/>
                <a:ea typeface="Arial"/>
                <a:cs typeface="Arial"/>
                <a:sym typeface="Arial"/>
              </a:rPr>
              <a:t>게임 턴 관리 로직 </a:t>
            </a:r>
            <a:r>
              <a:rPr lang="ko-KR" altLang="en-US" sz="4000" b="1" dirty="0"/>
              <a:t>수정사항</a:t>
            </a:r>
            <a:endParaRPr sz="40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A82C8B1B-DB48-6C19-0546-A80266DEB3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2491588"/>
              </p:ext>
            </p:extLst>
          </p:nvPr>
        </p:nvGraphicFramePr>
        <p:xfrm>
          <a:off x="983070" y="2816958"/>
          <a:ext cx="4076569" cy="30369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아래로 구부러진 화살표 95">
            <a:extLst>
              <a:ext uri="{FF2B5EF4-FFF2-40B4-BE49-F238E27FC236}">
                <a16:creationId xmlns:a16="http://schemas.microsoft.com/office/drawing/2014/main" id="{21292306-48EB-C387-915F-81A0AF1E4C7F}"/>
              </a:ext>
            </a:extLst>
          </p:cNvPr>
          <p:cNvSpPr/>
          <p:nvPr/>
        </p:nvSpPr>
        <p:spPr>
          <a:xfrm rot="19568469" flipH="1">
            <a:off x="1110207" y="2256841"/>
            <a:ext cx="1694507" cy="734843"/>
          </a:xfrm>
          <a:prstGeom prst="curvedDownArrow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98E29E2-B347-6BFD-8116-E934F9669294}"/>
              </a:ext>
            </a:extLst>
          </p:cNvPr>
          <p:cNvSpPr/>
          <p:nvPr/>
        </p:nvSpPr>
        <p:spPr>
          <a:xfrm>
            <a:off x="9207758" y="2882205"/>
            <a:ext cx="1373047" cy="67878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Player 3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8DC0434-19DF-90B6-FDEF-3027C7E21D7B}"/>
              </a:ext>
            </a:extLst>
          </p:cNvPr>
          <p:cNvSpPr/>
          <p:nvPr/>
        </p:nvSpPr>
        <p:spPr>
          <a:xfrm>
            <a:off x="7662032" y="2882205"/>
            <a:ext cx="1373047" cy="67878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Player 2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9745D8B-8C0F-947E-A650-49292A3CB450}"/>
              </a:ext>
            </a:extLst>
          </p:cNvPr>
          <p:cNvSpPr/>
          <p:nvPr/>
        </p:nvSpPr>
        <p:spPr>
          <a:xfrm>
            <a:off x="10753484" y="2883064"/>
            <a:ext cx="1373047" cy="67878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Player 4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CA67C7E-7DFC-E552-CD2E-C7A5BC0CEA32}"/>
              </a:ext>
            </a:extLst>
          </p:cNvPr>
          <p:cNvSpPr/>
          <p:nvPr/>
        </p:nvSpPr>
        <p:spPr>
          <a:xfrm>
            <a:off x="6116306" y="2882205"/>
            <a:ext cx="1373047" cy="67878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Player 1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B4903A7-B955-03D9-7D87-D7F439982EAB}"/>
              </a:ext>
            </a:extLst>
          </p:cNvPr>
          <p:cNvCxnSpPr/>
          <p:nvPr/>
        </p:nvCxnSpPr>
        <p:spPr>
          <a:xfrm>
            <a:off x="6116306" y="3706759"/>
            <a:ext cx="601022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54EC00-2278-818E-99EC-A61681FA3BFB}"/>
              </a:ext>
            </a:extLst>
          </p:cNvPr>
          <p:cNvCxnSpPr/>
          <p:nvPr/>
        </p:nvCxnSpPr>
        <p:spPr>
          <a:xfrm>
            <a:off x="6116306" y="2710787"/>
            <a:ext cx="601022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oogle Shape;351;p54">
            <a:extLst>
              <a:ext uri="{FF2B5EF4-FFF2-40B4-BE49-F238E27FC236}">
                <a16:creationId xmlns:a16="http://schemas.microsoft.com/office/drawing/2014/main" id="{382F6277-4C20-30EE-9958-AB77F2517C05}"/>
              </a:ext>
            </a:extLst>
          </p:cNvPr>
          <p:cNvSpPr txBox="1"/>
          <p:nvPr/>
        </p:nvSpPr>
        <p:spPr>
          <a:xfrm>
            <a:off x="1085460" y="1684446"/>
            <a:ext cx="4263001" cy="52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dirty="0"/>
              <a:t>원형 큐로 관리</a:t>
            </a:r>
            <a:endParaRPr sz="250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6C3FAF85-6BF6-88E6-392D-C01EB5BE1F43}"/>
              </a:ext>
            </a:extLst>
          </p:cNvPr>
          <p:cNvSpPr/>
          <p:nvPr/>
        </p:nvSpPr>
        <p:spPr>
          <a:xfrm>
            <a:off x="5239639" y="3143330"/>
            <a:ext cx="916950" cy="1573092"/>
          </a:xfrm>
          <a:prstGeom prst="rightArrow">
            <a:avLst/>
          </a:prstGeom>
          <a:solidFill>
            <a:srgbClr val="6E5CFC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Google Shape;351;p54">
            <a:extLst>
              <a:ext uri="{FF2B5EF4-FFF2-40B4-BE49-F238E27FC236}">
                <a16:creationId xmlns:a16="http://schemas.microsoft.com/office/drawing/2014/main" id="{A6D88A39-81D6-6A80-6EF5-9467C0A8454F}"/>
              </a:ext>
            </a:extLst>
          </p:cNvPr>
          <p:cNvSpPr txBox="1"/>
          <p:nvPr/>
        </p:nvSpPr>
        <p:spPr>
          <a:xfrm>
            <a:off x="6940572" y="1684446"/>
            <a:ext cx="4263001" cy="52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dirty="0"/>
              <a:t>배열로 관리</a:t>
            </a:r>
            <a:endParaRPr sz="250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51;p54">
            <a:extLst>
              <a:ext uri="{FF2B5EF4-FFF2-40B4-BE49-F238E27FC236}">
                <a16:creationId xmlns:a16="http://schemas.microsoft.com/office/drawing/2014/main" id="{F2FC35A1-E8B5-BFDB-ACDC-D9C69D2F5009}"/>
              </a:ext>
            </a:extLst>
          </p:cNvPr>
          <p:cNvSpPr txBox="1"/>
          <p:nvPr/>
        </p:nvSpPr>
        <p:spPr>
          <a:xfrm>
            <a:off x="5809835" y="2230777"/>
            <a:ext cx="6010225" cy="52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 err="1">
                <a:solidFill>
                  <a:srgbClr val="FF0000"/>
                </a:solidFill>
              </a:rPr>
              <a:t>endTurn</a:t>
            </a:r>
            <a:r>
              <a:rPr lang="en-US" sz="2500" dirty="0">
                <a:solidFill>
                  <a:srgbClr val="FF0000"/>
                </a:solidFill>
              </a:rPr>
              <a:t>(); </a:t>
            </a:r>
            <a:r>
              <a:rPr lang="en-US" sz="1500" dirty="0">
                <a:solidFill>
                  <a:srgbClr val="FF0000"/>
                </a:solidFill>
              </a:rPr>
              <a:t>// Player1,2,3,4 </a:t>
            </a:r>
            <a:r>
              <a:rPr lang="ko-KR" altLang="en-US" sz="1500" dirty="0">
                <a:solidFill>
                  <a:srgbClr val="FF0000"/>
                </a:solidFill>
              </a:rPr>
              <a:t>순서라고 가정</a:t>
            </a:r>
            <a:endParaRPr sz="1500" i="0" u="none" strike="noStrike" cap="none" dirty="0">
              <a:solidFill>
                <a:srgbClr val="FF0000"/>
              </a:solidFill>
              <a:sym typeface="Arial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ADB03A1B-A7A8-F9AE-4AF1-6371C0523ABE}"/>
              </a:ext>
            </a:extLst>
          </p:cNvPr>
          <p:cNvSpPr/>
          <p:nvPr/>
        </p:nvSpPr>
        <p:spPr>
          <a:xfrm rot="16200000">
            <a:off x="6675223" y="4028408"/>
            <a:ext cx="916950" cy="603984"/>
          </a:xfrm>
          <a:prstGeom prst="rightArrow">
            <a:avLst/>
          </a:prstGeom>
          <a:solidFill>
            <a:srgbClr val="00B050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48" name="Google Shape;351;p54">
            <a:extLst>
              <a:ext uri="{FF2B5EF4-FFF2-40B4-BE49-F238E27FC236}">
                <a16:creationId xmlns:a16="http://schemas.microsoft.com/office/drawing/2014/main" id="{C5B89203-5AEA-CD7B-E3DB-4450BFE3717B}"/>
              </a:ext>
            </a:extLst>
          </p:cNvPr>
          <p:cNvSpPr txBox="1"/>
          <p:nvPr/>
        </p:nvSpPr>
        <p:spPr>
          <a:xfrm>
            <a:off x="5059639" y="4741501"/>
            <a:ext cx="4263001" cy="52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i="0" u="none" strike="noStrike" cap="none" dirty="0">
                <a:latin typeface="Arial"/>
                <a:ea typeface="Arial"/>
                <a:cs typeface="Arial"/>
                <a:sym typeface="Arial"/>
              </a:rPr>
              <a:t>cur</a:t>
            </a:r>
            <a:endParaRPr sz="250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6BB6695B-FC6F-E7DF-8257-9C2186C36625}"/>
              </a:ext>
            </a:extLst>
          </p:cNvPr>
          <p:cNvSpPr/>
          <p:nvPr/>
        </p:nvSpPr>
        <p:spPr>
          <a:xfrm rot="16200000">
            <a:off x="6000106" y="4025659"/>
            <a:ext cx="916950" cy="603984"/>
          </a:xfrm>
          <a:prstGeom prst="rightArrow">
            <a:avLst/>
          </a:prstGeom>
          <a:solidFill>
            <a:srgbClr val="FF0000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Google Shape;351;p54">
            <a:extLst>
              <a:ext uri="{FF2B5EF4-FFF2-40B4-BE49-F238E27FC236}">
                <a16:creationId xmlns:a16="http://schemas.microsoft.com/office/drawing/2014/main" id="{1829E773-09EE-C229-6C7C-1F6C53269003}"/>
              </a:ext>
            </a:extLst>
          </p:cNvPr>
          <p:cNvSpPr txBox="1"/>
          <p:nvPr/>
        </p:nvSpPr>
        <p:spPr>
          <a:xfrm>
            <a:off x="5979588" y="4748364"/>
            <a:ext cx="1033214" cy="52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i="0" u="none" strike="noStrike" cap="none" dirty="0">
                <a:latin typeface="Arial"/>
                <a:ea typeface="Arial"/>
                <a:cs typeface="Arial"/>
                <a:sym typeface="Arial"/>
              </a:rPr>
              <a:t>last</a:t>
            </a:r>
            <a:endParaRPr sz="250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093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48148E-6 L 0.12382 -1.48148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85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7037E-7 L 0.11823 3.7037E-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7" grpId="0" animBg="1"/>
      <p:bldP spid="48" grpId="0"/>
      <p:bldP spid="49" grpId="0" animBg="1"/>
      <p:bldP spid="5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Google Shape;197;p42"/>
          <p:cNvCxnSpPr/>
          <p:nvPr/>
        </p:nvCxnSpPr>
        <p:spPr>
          <a:xfrm>
            <a:off x="766800" y="6237360"/>
            <a:ext cx="10659000" cy="300"/>
          </a:xfrm>
          <a:prstGeom prst="straightConnector1">
            <a:avLst/>
          </a:prstGeom>
          <a:noFill/>
          <a:ln w="1260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8" name="Google Shape;198;p42"/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36</a:t>
            </a:fld>
            <a:endParaRPr sz="10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351;p54">
            <a:extLst>
              <a:ext uri="{FF2B5EF4-FFF2-40B4-BE49-F238E27FC236}">
                <a16:creationId xmlns:a16="http://schemas.microsoft.com/office/drawing/2014/main" id="{E0CB8994-52E0-202A-F4CA-8FCC3B6240AD}"/>
              </a:ext>
            </a:extLst>
          </p:cNvPr>
          <p:cNvSpPr txBox="1"/>
          <p:nvPr/>
        </p:nvSpPr>
        <p:spPr>
          <a:xfrm>
            <a:off x="1258200" y="508320"/>
            <a:ext cx="32178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Back-end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D0B1B8D3-DF44-CA2F-7679-BC40BF20E758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E3A1B-7C38-47EC-C0F7-581D93BBF5F8}"/>
              </a:ext>
            </a:extLst>
          </p:cNvPr>
          <p:cNvSpPr txBox="1"/>
          <p:nvPr/>
        </p:nvSpPr>
        <p:spPr>
          <a:xfrm>
            <a:off x="842107" y="1023512"/>
            <a:ext cx="2096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03</a:t>
            </a:r>
            <a:endParaRPr lang="ko-KR" altLang="en-US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EE8D14-23E2-FEFD-1C5E-D4365DF7B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2" y="1884672"/>
            <a:ext cx="6812389" cy="20279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37A71B-31A3-625D-08BF-A7B6F9AC1F69}"/>
              </a:ext>
            </a:extLst>
          </p:cNvPr>
          <p:cNvSpPr txBox="1"/>
          <p:nvPr/>
        </p:nvSpPr>
        <p:spPr>
          <a:xfrm>
            <a:off x="665211" y="4893001"/>
            <a:ext cx="399019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플레이어의 패를 저장하는 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차원 정수배열 </a:t>
            </a:r>
            <a:r>
              <a:rPr lang="en-US" altLang="ko-KR" dirty="0" err="1"/>
              <a:t>playerCards</a:t>
            </a:r>
            <a:r>
              <a:rPr lang="ko-KR" altLang="en-US" dirty="0"/>
              <a:t>와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플레이어들의 이름을 저장하는 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차원 문자배열 </a:t>
            </a:r>
            <a:r>
              <a:rPr lang="en-US" altLang="ko-KR" dirty="0" err="1"/>
              <a:t>players_name</a:t>
            </a:r>
            <a:r>
              <a:rPr lang="ko-KR" altLang="en-US" dirty="0"/>
              <a:t>의 인덱스로 활용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768DB8C-FBA6-07F6-0CB0-379F70AAE1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2" t="21952"/>
          <a:stretch/>
        </p:blipFill>
        <p:spPr>
          <a:xfrm>
            <a:off x="4883085" y="5605028"/>
            <a:ext cx="5863472" cy="45285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E31D4F7-07B2-DBCA-5781-90C0A0879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6000" y="3823713"/>
            <a:ext cx="6949238" cy="1661816"/>
          </a:xfrm>
          <a:prstGeom prst="rect">
            <a:avLst/>
          </a:prstGeom>
        </p:spPr>
      </p:pic>
      <p:sp>
        <p:nvSpPr>
          <p:cNvPr id="2" name="Google Shape;351;p54">
            <a:extLst>
              <a:ext uri="{FF2B5EF4-FFF2-40B4-BE49-F238E27FC236}">
                <a16:creationId xmlns:a16="http://schemas.microsoft.com/office/drawing/2014/main" id="{7A9203EC-74E7-512C-E80D-50DC9286F6C9}"/>
              </a:ext>
            </a:extLst>
          </p:cNvPr>
          <p:cNvSpPr txBox="1"/>
          <p:nvPr/>
        </p:nvSpPr>
        <p:spPr>
          <a:xfrm>
            <a:off x="1854959" y="942214"/>
            <a:ext cx="8217877" cy="2514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i="0" u="none" strike="noStrike" cap="none" dirty="0">
                <a:latin typeface="Arial"/>
                <a:ea typeface="Arial"/>
                <a:cs typeface="Arial"/>
                <a:sym typeface="Arial"/>
              </a:rPr>
              <a:t>게임 턴 관리 로직 구현</a:t>
            </a:r>
            <a:endParaRPr lang="en-US" altLang="ko-KR" sz="4000" b="1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b="1" dirty="0">
                <a:solidFill>
                  <a:srgbClr val="FF0000"/>
                </a:solidFill>
              </a:rPr>
              <a:t>게임 중 </a:t>
            </a:r>
            <a:r>
              <a:rPr lang="ko-KR" altLang="en-US" sz="2500" b="1" dirty="0"/>
              <a:t>턴 관리 </a:t>
            </a:r>
            <a:r>
              <a:rPr lang="en-US" altLang="ko-KR" sz="2500" b="1" dirty="0"/>
              <a:t>– </a:t>
            </a:r>
            <a:r>
              <a:rPr lang="en-US" altLang="ko-KR" sz="2500" b="1" dirty="0" err="1"/>
              <a:t>endTurn</a:t>
            </a:r>
            <a:r>
              <a:rPr lang="en-US" altLang="ko-KR" sz="2500" b="1" dirty="0"/>
              <a:t>()</a:t>
            </a:r>
            <a:endParaRPr sz="25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020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Google Shape;197;p42"/>
          <p:cNvCxnSpPr/>
          <p:nvPr/>
        </p:nvCxnSpPr>
        <p:spPr>
          <a:xfrm>
            <a:off x="766800" y="6237360"/>
            <a:ext cx="10659000" cy="300"/>
          </a:xfrm>
          <a:prstGeom prst="straightConnector1">
            <a:avLst/>
          </a:prstGeom>
          <a:noFill/>
          <a:ln w="1260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8" name="Google Shape;198;p42"/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 sz="10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351;p54">
            <a:extLst>
              <a:ext uri="{FF2B5EF4-FFF2-40B4-BE49-F238E27FC236}">
                <a16:creationId xmlns:a16="http://schemas.microsoft.com/office/drawing/2014/main" id="{E0CB8994-52E0-202A-F4CA-8FCC3B6240AD}"/>
              </a:ext>
            </a:extLst>
          </p:cNvPr>
          <p:cNvSpPr txBox="1"/>
          <p:nvPr/>
        </p:nvSpPr>
        <p:spPr>
          <a:xfrm>
            <a:off x="1258200" y="508320"/>
            <a:ext cx="32178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Back-end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D0B1B8D3-DF44-CA2F-7679-BC40BF20E758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E3A1B-7C38-47EC-C0F7-581D93BBF5F8}"/>
              </a:ext>
            </a:extLst>
          </p:cNvPr>
          <p:cNvSpPr txBox="1"/>
          <p:nvPr/>
        </p:nvSpPr>
        <p:spPr>
          <a:xfrm>
            <a:off x="842107" y="1023512"/>
            <a:ext cx="2096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03</a:t>
            </a:r>
            <a:endParaRPr lang="ko-KR" altLang="en-US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7A71B-31A3-625D-08BF-A7B6F9AC1F69}"/>
              </a:ext>
            </a:extLst>
          </p:cNvPr>
          <p:cNvSpPr txBox="1"/>
          <p:nvPr/>
        </p:nvSpPr>
        <p:spPr>
          <a:xfrm>
            <a:off x="6222374" y="2223755"/>
            <a:ext cx="567334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/>
              <a:t>“4</a:t>
            </a:r>
            <a:r>
              <a:rPr lang="ko-KR" altLang="en-US" sz="1700" dirty="0"/>
              <a:t>명의 플레이어가 순서대로 랜덤하게 턴 순서를 정한다</a:t>
            </a:r>
            <a:r>
              <a:rPr lang="en-US" altLang="ko-KR" sz="1700" dirty="0"/>
              <a:t>.”</a:t>
            </a:r>
            <a:endParaRPr lang="ko-KR" altLang="en-US" sz="1700" dirty="0"/>
          </a:p>
        </p:txBody>
      </p:sp>
      <p:sp>
        <p:nvSpPr>
          <p:cNvPr id="2" name="Google Shape;351;p54">
            <a:extLst>
              <a:ext uri="{FF2B5EF4-FFF2-40B4-BE49-F238E27FC236}">
                <a16:creationId xmlns:a16="http://schemas.microsoft.com/office/drawing/2014/main" id="{7A9203EC-74E7-512C-E80D-50DC9286F6C9}"/>
              </a:ext>
            </a:extLst>
          </p:cNvPr>
          <p:cNvSpPr txBox="1"/>
          <p:nvPr/>
        </p:nvSpPr>
        <p:spPr>
          <a:xfrm>
            <a:off x="1854959" y="942214"/>
            <a:ext cx="8217877" cy="1331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i="0" u="none" strike="noStrike" cap="none" dirty="0">
                <a:latin typeface="Arial"/>
                <a:ea typeface="Arial"/>
                <a:cs typeface="Arial"/>
                <a:sym typeface="Arial"/>
              </a:rPr>
              <a:t>게임 턴 관리 로직 구현</a:t>
            </a:r>
            <a:endParaRPr lang="en-US" altLang="ko-KR" sz="4000" b="1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b="1" dirty="0">
                <a:solidFill>
                  <a:srgbClr val="FF0000"/>
                </a:solidFill>
              </a:rPr>
              <a:t>게임 시작 </a:t>
            </a:r>
            <a:r>
              <a:rPr lang="ko-KR" altLang="en-US" sz="2500" b="1" dirty="0"/>
              <a:t>턴 부여 </a:t>
            </a:r>
            <a:r>
              <a:rPr lang="en-US" altLang="ko-KR" sz="2500" b="1" dirty="0"/>
              <a:t>– </a:t>
            </a:r>
            <a:r>
              <a:rPr lang="en-US" altLang="ko-KR" sz="2500" b="1" dirty="0" err="1"/>
              <a:t>randTurn</a:t>
            </a:r>
            <a:r>
              <a:rPr lang="en-US" altLang="ko-KR" sz="2500" b="1" dirty="0"/>
              <a:t>()</a:t>
            </a:r>
            <a:endParaRPr sz="25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2FB2D9D-0E08-CCD1-8B08-1FA40DF47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78" y="2104198"/>
            <a:ext cx="5799722" cy="3560328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118A94B-A09B-956C-25DF-2F2111905330}"/>
              </a:ext>
            </a:extLst>
          </p:cNvPr>
          <p:cNvSpPr/>
          <p:nvPr/>
        </p:nvSpPr>
        <p:spPr>
          <a:xfrm>
            <a:off x="9207758" y="3481975"/>
            <a:ext cx="1373047" cy="67878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Player 3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05BAAF6-3EBB-A57F-9D58-42851EB51524}"/>
              </a:ext>
            </a:extLst>
          </p:cNvPr>
          <p:cNvSpPr/>
          <p:nvPr/>
        </p:nvSpPr>
        <p:spPr>
          <a:xfrm>
            <a:off x="7662032" y="3481975"/>
            <a:ext cx="1373047" cy="67878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Player 2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CCACF67-E6AA-5CD4-BAD2-BA0DCBBA31BB}"/>
              </a:ext>
            </a:extLst>
          </p:cNvPr>
          <p:cNvSpPr/>
          <p:nvPr/>
        </p:nvSpPr>
        <p:spPr>
          <a:xfrm>
            <a:off x="10753484" y="3482834"/>
            <a:ext cx="1373047" cy="67878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Player 4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E82BB46-FCA6-4C2C-6831-3F84BCAE050D}"/>
              </a:ext>
            </a:extLst>
          </p:cNvPr>
          <p:cNvSpPr/>
          <p:nvPr/>
        </p:nvSpPr>
        <p:spPr>
          <a:xfrm>
            <a:off x="6116306" y="3481975"/>
            <a:ext cx="1373047" cy="67878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Player 1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E99265C-F511-B931-56AE-F4F20DEEC98E}"/>
              </a:ext>
            </a:extLst>
          </p:cNvPr>
          <p:cNvCxnSpPr/>
          <p:nvPr/>
        </p:nvCxnSpPr>
        <p:spPr>
          <a:xfrm>
            <a:off x="6116306" y="5132441"/>
            <a:ext cx="601022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DA78053-11A6-88E1-F728-541305AEFCD6}"/>
              </a:ext>
            </a:extLst>
          </p:cNvPr>
          <p:cNvCxnSpPr/>
          <p:nvPr/>
        </p:nvCxnSpPr>
        <p:spPr>
          <a:xfrm>
            <a:off x="6116306" y="4264287"/>
            <a:ext cx="601022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351;p54">
            <a:extLst>
              <a:ext uri="{FF2B5EF4-FFF2-40B4-BE49-F238E27FC236}">
                <a16:creationId xmlns:a16="http://schemas.microsoft.com/office/drawing/2014/main" id="{E03CF151-7F4A-5A4F-3597-6F96AD822CCF}"/>
              </a:ext>
            </a:extLst>
          </p:cNvPr>
          <p:cNvSpPr txBox="1"/>
          <p:nvPr/>
        </p:nvSpPr>
        <p:spPr>
          <a:xfrm>
            <a:off x="6123528" y="5211138"/>
            <a:ext cx="6085887" cy="353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i="0" u="none" strike="noStrike" cap="none" dirty="0" err="1">
                <a:solidFill>
                  <a:srgbClr val="FF0000"/>
                </a:solidFill>
                <a:sym typeface="Arial"/>
              </a:rPr>
              <a:t>turnOrder</a:t>
            </a:r>
            <a:r>
              <a:rPr lang="en-US" sz="2500" i="0" u="none" strike="noStrike" cap="none" dirty="0">
                <a:solidFill>
                  <a:srgbClr val="FF0000"/>
                </a:solidFill>
                <a:sym typeface="Arial"/>
              </a:rPr>
              <a:t> </a:t>
            </a:r>
            <a:r>
              <a:rPr lang="ko-KR" altLang="en-US" sz="2500" i="0" u="none" strike="noStrike" cap="none" dirty="0">
                <a:solidFill>
                  <a:srgbClr val="FF0000"/>
                </a:solidFill>
                <a:sym typeface="Arial"/>
              </a:rPr>
              <a:t>배열</a:t>
            </a:r>
            <a:endParaRPr sz="2500" i="0" u="none" strike="noStrike" cap="none" dirty="0">
              <a:solidFill>
                <a:srgbClr val="FF0000"/>
              </a:solidFill>
              <a:sym typeface="Arial"/>
            </a:endParaRPr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788C64D0-550D-5D75-6C94-A3046246D684}"/>
              </a:ext>
            </a:extLst>
          </p:cNvPr>
          <p:cNvSpPr/>
          <p:nvPr/>
        </p:nvSpPr>
        <p:spPr>
          <a:xfrm>
            <a:off x="6236751" y="4389558"/>
            <a:ext cx="1132155" cy="54910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번째</a:t>
            </a:r>
            <a:endParaRPr lang="en-US" altLang="ko-KR" dirty="0"/>
          </a:p>
          <a:p>
            <a:pPr algn="ctr"/>
            <a:r>
              <a:rPr lang="en-US" altLang="ko-KR" dirty="0"/>
              <a:t>[0]</a:t>
            </a:r>
            <a:endParaRPr lang="ko-KR" altLang="en-US" dirty="0"/>
          </a:p>
        </p:txBody>
      </p:sp>
      <p:sp>
        <p:nvSpPr>
          <p:cNvPr id="20" name="순서도: 대체 처리 19">
            <a:extLst>
              <a:ext uri="{FF2B5EF4-FFF2-40B4-BE49-F238E27FC236}">
                <a16:creationId xmlns:a16="http://schemas.microsoft.com/office/drawing/2014/main" id="{7CF94D49-B458-771B-8171-37A8C9CC5D26}"/>
              </a:ext>
            </a:extLst>
          </p:cNvPr>
          <p:cNvSpPr/>
          <p:nvPr/>
        </p:nvSpPr>
        <p:spPr>
          <a:xfrm>
            <a:off x="7782477" y="4389558"/>
            <a:ext cx="1132155" cy="54910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r>
              <a:rPr lang="ko-KR" altLang="en-US" dirty="0"/>
              <a:t>번째</a:t>
            </a:r>
            <a:endParaRPr lang="en-US" altLang="ko-KR" dirty="0"/>
          </a:p>
          <a:p>
            <a:pPr algn="ctr"/>
            <a:r>
              <a:rPr lang="en-US" altLang="ko-KR" dirty="0"/>
              <a:t>[2]</a:t>
            </a:r>
            <a:endParaRPr lang="ko-KR" altLang="en-US" dirty="0"/>
          </a:p>
        </p:txBody>
      </p:sp>
      <p:sp>
        <p:nvSpPr>
          <p:cNvPr id="21" name="순서도: 대체 처리 20">
            <a:extLst>
              <a:ext uri="{FF2B5EF4-FFF2-40B4-BE49-F238E27FC236}">
                <a16:creationId xmlns:a16="http://schemas.microsoft.com/office/drawing/2014/main" id="{8D88233A-67A6-D605-DAD6-AA1C19DE82C1}"/>
              </a:ext>
            </a:extLst>
          </p:cNvPr>
          <p:cNvSpPr/>
          <p:nvPr/>
        </p:nvSpPr>
        <p:spPr>
          <a:xfrm>
            <a:off x="9328203" y="4389558"/>
            <a:ext cx="1132155" cy="54910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r>
              <a:rPr lang="ko-KR" altLang="en-US" dirty="0"/>
              <a:t>번째</a:t>
            </a:r>
            <a:endParaRPr lang="en-US" altLang="ko-KR" dirty="0"/>
          </a:p>
          <a:p>
            <a:pPr algn="ctr"/>
            <a:r>
              <a:rPr lang="en-US" altLang="ko-KR" dirty="0"/>
              <a:t>[1]</a:t>
            </a:r>
            <a:endParaRPr lang="ko-KR" altLang="en-US" dirty="0"/>
          </a:p>
        </p:txBody>
      </p:sp>
      <p:sp>
        <p:nvSpPr>
          <p:cNvPr id="22" name="순서도: 대체 처리 21">
            <a:extLst>
              <a:ext uri="{FF2B5EF4-FFF2-40B4-BE49-F238E27FC236}">
                <a16:creationId xmlns:a16="http://schemas.microsoft.com/office/drawing/2014/main" id="{019207AB-5CD1-A986-698E-946D1D5F534D}"/>
              </a:ext>
            </a:extLst>
          </p:cNvPr>
          <p:cNvSpPr/>
          <p:nvPr/>
        </p:nvSpPr>
        <p:spPr>
          <a:xfrm>
            <a:off x="10873929" y="4389558"/>
            <a:ext cx="1132155" cy="54910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r>
              <a:rPr lang="ko-KR" altLang="en-US" dirty="0"/>
              <a:t>번째</a:t>
            </a:r>
            <a:endParaRPr lang="en-US" altLang="ko-KR" dirty="0"/>
          </a:p>
          <a:p>
            <a:pPr algn="ctr"/>
            <a:r>
              <a:rPr lang="en-US" altLang="ko-KR" dirty="0"/>
              <a:t>[3]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AC7EADB-7D58-DA3A-CE73-E4C237A480C2}"/>
              </a:ext>
            </a:extLst>
          </p:cNvPr>
          <p:cNvCxnSpPr/>
          <p:nvPr/>
        </p:nvCxnSpPr>
        <p:spPr>
          <a:xfrm>
            <a:off x="6116306" y="3340055"/>
            <a:ext cx="601022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351;p54">
            <a:extLst>
              <a:ext uri="{FF2B5EF4-FFF2-40B4-BE49-F238E27FC236}">
                <a16:creationId xmlns:a16="http://schemas.microsoft.com/office/drawing/2014/main" id="{36AC0B44-9554-03D5-4203-F2BC26B3DFF4}"/>
              </a:ext>
            </a:extLst>
          </p:cNvPr>
          <p:cNvSpPr txBox="1"/>
          <p:nvPr/>
        </p:nvSpPr>
        <p:spPr>
          <a:xfrm>
            <a:off x="6123528" y="2870927"/>
            <a:ext cx="6085887" cy="353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i="0" u="none" strike="noStrike" cap="none" dirty="0" err="1">
                <a:solidFill>
                  <a:srgbClr val="FF0000"/>
                </a:solidFill>
                <a:sym typeface="Arial"/>
              </a:rPr>
              <a:t>tempP</a:t>
            </a:r>
            <a:r>
              <a:rPr lang="en-US" sz="2500" i="0" u="none" strike="noStrike" cap="none" dirty="0">
                <a:solidFill>
                  <a:srgbClr val="FF0000"/>
                </a:solidFill>
                <a:sym typeface="Arial"/>
              </a:rPr>
              <a:t> </a:t>
            </a:r>
            <a:r>
              <a:rPr lang="ko-KR" altLang="en-US" sz="2500" i="0" u="none" strike="noStrike" cap="none" dirty="0">
                <a:solidFill>
                  <a:srgbClr val="FF0000"/>
                </a:solidFill>
                <a:sym typeface="Arial"/>
              </a:rPr>
              <a:t>배열</a:t>
            </a:r>
            <a:endParaRPr sz="2500" i="0" u="none" strike="noStrike" cap="none" dirty="0">
              <a:solidFill>
                <a:srgbClr val="FF0000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278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4"/>
          <p:cNvSpPr txBox="1"/>
          <p:nvPr/>
        </p:nvSpPr>
        <p:spPr>
          <a:xfrm>
            <a:off x="1258200" y="508320"/>
            <a:ext cx="32178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0" i="0" u="none" strike="noStrike" cap="none" dirty="0">
                <a:latin typeface="Arial"/>
                <a:ea typeface="Arial"/>
                <a:cs typeface="Arial"/>
                <a:sym typeface="Arial"/>
              </a:rPr>
              <a:t>Back-end</a:t>
            </a:r>
          </a:p>
        </p:txBody>
      </p:sp>
      <p:sp>
        <p:nvSpPr>
          <p:cNvPr id="353" name="Google Shape;353;p54"/>
          <p:cNvSpPr txBox="1"/>
          <p:nvPr/>
        </p:nvSpPr>
        <p:spPr>
          <a:xfrm>
            <a:off x="808560" y="662400"/>
            <a:ext cx="276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6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4" name="Google Shape;354;p54"/>
          <p:cNvCxnSpPr/>
          <p:nvPr/>
        </p:nvCxnSpPr>
        <p:spPr>
          <a:xfrm>
            <a:off x="766800" y="6237360"/>
            <a:ext cx="10659000" cy="300"/>
          </a:xfrm>
          <a:prstGeom prst="straightConnector1">
            <a:avLst/>
          </a:prstGeom>
          <a:noFill/>
          <a:ln w="1260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6" name="사각형: 둥근 위쪽 모서리 25">
            <a:extLst>
              <a:ext uri="{FF2B5EF4-FFF2-40B4-BE49-F238E27FC236}">
                <a16:creationId xmlns:a16="http://schemas.microsoft.com/office/drawing/2014/main" id="{0646303F-7864-4E35-3A4A-E41CBD7ABF90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EDEC5A-9A82-3772-DD07-83AAE6DE9DFF}"/>
              </a:ext>
            </a:extLst>
          </p:cNvPr>
          <p:cNvSpPr txBox="1"/>
          <p:nvPr/>
        </p:nvSpPr>
        <p:spPr>
          <a:xfrm>
            <a:off x="842107" y="1023512"/>
            <a:ext cx="2096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03</a:t>
            </a:r>
            <a:endParaRPr lang="ko-KR" altLang="en-US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2" name="Google Shape;198;p42">
            <a:extLst>
              <a:ext uri="{FF2B5EF4-FFF2-40B4-BE49-F238E27FC236}">
                <a16:creationId xmlns:a16="http://schemas.microsoft.com/office/drawing/2014/main" id="{E36E778D-F7E4-340B-9A3E-628E736E3EA4}"/>
              </a:ext>
            </a:extLst>
          </p:cNvPr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 sz="10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51;p54">
            <a:extLst>
              <a:ext uri="{FF2B5EF4-FFF2-40B4-BE49-F238E27FC236}">
                <a16:creationId xmlns:a16="http://schemas.microsoft.com/office/drawing/2014/main" id="{64E4B2FE-2402-6855-B7D5-B35ADD9DDAFF}"/>
              </a:ext>
            </a:extLst>
          </p:cNvPr>
          <p:cNvSpPr txBox="1"/>
          <p:nvPr/>
        </p:nvSpPr>
        <p:spPr>
          <a:xfrm>
            <a:off x="1854959" y="873390"/>
            <a:ext cx="8217877" cy="2514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i="0" u="none" strike="noStrike" cap="none" dirty="0">
                <a:latin typeface="Arial"/>
                <a:ea typeface="Arial"/>
                <a:cs typeface="Arial"/>
                <a:sym typeface="Arial"/>
              </a:rPr>
              <a:t>게임 턴 관리 로직 수행 결과</a:t>
            </a:r>
            <a:endParaRPr sz="40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4EB7059-55FD-24FF-7DD6-8B3114F27B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42108" y="1696190"/>
            <a:ext cx="10926792" cy="439937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146775-D000-9992-B3D9-8175FEE6603A}"/>
              </a:ext>
            </a:extLst>
          </p:cNvPr>
          <p:cNvSpPr/>
          <p:nvPr/>
        </p:nvSpPr>
        <p:spPr>
          <a:xfrm>
            <a:off x="842107" y="2251887"/>
            <a:ext cx="1612490" cy="2781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C6251E2-3E4F-5E99-7C32-06F3779D8A83}"/>
              </a:ext>
            </a:extLst>
          </p:cNvPr>
          <p:cNvSpPr/>
          <p:nvPr/>
        </p:nvSpPr>
        <p:spPr>
          <a:xfrm>
            <a:off x="5289754" y="5004619"/>
            <a:ext cx="1799303" cy="2962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223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97;p42">
            <a:extLst>
              <a:ext uri="{FF2B5EF4-FFF2-40B4-BE49-F238E27FC236}">
                <a16:creationId xmlns:a16="http://schemas.microsoft.com/office/drawing/2014/main" id="{2F539B8C-ECCE-A812-3520-43E34324DF82}"/>
              </a:ext>
            </a:extLst>
          </p:cNvPr>
          <p:cNvCxnSpPr/>
          <p:nvPr/>
        </p:nvCxnSpPr>
        <p:spPr>
          <a:xfrm>
            <a:off x="597092" y="6424080"/>
            <a:ext cx="10659000" cy="300"/>
          </a:xfrm>
          <a:prstGeom prst="straightConnector1">
            <a:avLst/>
          </a:prstGeom>
          <a:noFill/>
          <a:ln w="1260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" name="Google Shape;198;p42">
            <a:extLst>
              <a:ext uri="{FF2B5EF4-FFF2-40B4-BE49-F238E27FC236}">
                <a16:creationId xmlns:a16="http://schemas.microsoft.com/office/drawing/2014/main" id="{218D33CB-D0C6-6D2F-F827-2573337FEA17}"/>
              </a:ext>
            </a:extLst>
          </p:cNvPr>
          <p:cNvSpPr txBox="1"/>
          <p:nvPr/>
        </p:nvSpPr>
        <p:spPr>
          <a:xfrm>
            <a:off x="11088932" y="651768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 sz="10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47AE3A1B-7C38-47EC-C0F7-581D93BBF5F8}"/>
              </a:ext>
            </a:extLst>
          </p:cNvPr>
          <p:cNvSpPr txBox="1"/>
          <p:nvPr/>
        </p:nvSpPr>
        <p:spPr>
          <a:xfrm>
            <a:off x="672399" y="1210232"/>
            <a:ext cx="2096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04</a:t>
            </a:r>
            <a:endParaRPr lang="ko-KR" altLang="en-US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47A0EB6-BB54-439C-35DB-707C07FD0218}"/>
              </a:ext>
            </a:extLst>
          </p:cNvPr>
          <p:cNvSpPr/>
          <p:nvPr/>
        </p:nvSpPr>
        <p:spPr>
          <a:xfrm>
            <a:off x="2080355" y="1941009"/>
            <a:ext cx="2271859" cy="537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다음　ｐｌａｙｅｒ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턴　변경</a:t>
            </a:r>
          </a:p>
        </p:txBody>
      </p: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E4863CF2-EB62-99D3-0985-1717BEA902BE}"/>
              </a:ext>
            </a:extLst>
          </p:cNvPr>
          <p:cNvSpPr/>
          <p:nvPr/>
        </p:nvSpPr>
        <p:spPr>
          <a:xfrm>
            <a:off x="2051669" y="2684107"/>
            <a:ext cx="2328422" cy="829560"/>
          </a:xfrm>
          <a:prstGeom prst="diamond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Ｐａｓｓ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하였는가？</a:t>
            </a:r>
          </a:p>
        </p:txBody>
      </p:sp>
      <p:cxnSp>
        <p:nvCxnSpPr>
          <p:cNvPr id="10" name="꺾인 연결선 13">
            <a:extLst>
              <a:ext uri="{FF2B5EF4-FFF2-40B4-BE49-F238E27FC236}">
                <a16:creationId xmlns:a16="http://schemas.microsoft.com/office/drawing/2014/main" id="{0F9F7CEC-8A28-452F-C046-8AEA3E3FC272}"/>
              </a:ext>
            </a:extLst>
          </p:cNvPr>
          <p:cNvCxnSpPr>
            <a:stCxn id="9" idx="3"/>
            <a:endCxn id="8" idx="3"/>
          </p:cNvCxnSpPr>
          <p:nvPr/>
        </p:nvCxnSpPr>
        <p:spPr>
          <a:xfrm flipH="1" flipV="1">
            <a:off x="4352214" y="2209675"/>
            <a:ext cx="27877" cy="889212"/>
          </a:xfrm>
          <a:prstGeom prst="bentConnector3">
            <a:avLst>
              <a:gd name="adj1" fmla="val -820031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92B3EA-3B71-2392-CE7C-0C66EAC30606}"/>
              </a:ext>
            </a:extLst>
          </p:cNvPr>
          <p:cNvSpPr/>
          <p:nvPr/>
        </p:nvSpPr>
        <p:spPr>
          <a:xfrm>
            <a:off x="2079543" y="3736667"/>
            <a:ext cx="2271861" cy="537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카드제출</a:t>
            </a: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0AD3D74-B7A3-E802-3BD2-8B55AEB15E5B}"/>
              </a:ext>
            </a:extLst>
          </p:cNvPr>
          <p:cNvSpPr/>
          <p:nvPr/>
        </p:nvSpPr>
        <p:spPr>
          <a:xfrm>
            <a:off x="2060691" y="4466689"/>
            <a:ext cx="2329200" cy="828000"/>
          </a:xfrm>
          <a:prstGeom prst="diamond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카드　제출　오류가　있는가？</a:t>
            </a:r>
          </a:p>
        </p:txBody>
      </p:sp>
      <p:cxnSp>
        <p:nvCxnSpPr>
          <p:cNvPr id="13" name="꺾인 연결선 19">
            <a:extLst>
              <a:ext uri="{FF2B5EF4-FFF2-40B4-BE49-F238E27FC236}">
                <a16:creationId xmlns:a16="http://schemas.microsoft.com/office/drawing/2014/main" id="{10210D7C-8B95-3945-A42B-0CEC9A0F4346}"/>
              </a:ext>
            </a:extLst>
          </p:cNvPr>
          <p:cNvCxnSpPr>
            <a:stCxn id="12" idx="3"/>
            <a:endCxn id="11" idx="3"/>
          </p:cNvCxnSpPr>
          <p:nvPr/>
        </p:nvCxnSpPr>
        <p:spPr>
          <a:xfrm flipH="1" flipV="1">
            <a:off x="4351404" y="4005332"/>
            <a:ext cx="38487" cy="875357"/>
          </a:xfrm>
          <a:prstGeom prst="bentConnector3">
            <a:avLst>
              <a:gd name="adj1" fmla="val -593967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28122C3-74AA-9D68-86AA-6FCEA15A51BE}"/>
              </a:ext>
            </a:extLst>
          </p:cNvPr>
          <p:cNvCxnSpPr>
            <a:stCxn id="8" idx="2"/>
            <a:endCxn id="9" idx="0"/>
          </p:cNvCxnSpPr>
          <p:nvPr/>
        </p:nvCxnSpPr>
        <p:spPr>
          <a:xfrm flipH="1">
            <a:off x="3215880" y="2478340"/>
            <a:ext cx="405" cy="2057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F2B7737-7DDE-4360-F3A5-B0D621C0ED2D}"/>
              </a:ext>
            </a:extLst>
          </p:cNvPr>
          <p:cNvCxnSpPr>
            <a:stCxn id="9" idx="2"/>
            <a:endCxn id="11" idx="0"/>
          </p:cNvCxnSpPr>
          <p:nvPr/>
        </p:nvCxnSpPr>
        <p:spPr>
          <a:xfrm flipH="1">
            <a:off x="3215474" y="3513667"/>
            <a:ext cx="406" cy="223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E57890-9728-9022-D18C-0991805E2797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3215474" y="4273997"/>
            <a:ext cx="9817" cy="1926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9A1F1CAA-9595-E4FC-0C61-D2A0CE84130C}"/>
              </a:ext>
            </a:extLst>
          </p:cNvPr>
          <p:cNvSpPr/>
          <p:nvPr/>
        </p:nvSpPr>
        <p:spPr>
          <a:xfrm>
            <a:off x="1881581" y="5467909"/>
            <a:ext cx="2469823" cy="895547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　［게임　화면］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제출한　카드　화면에　출력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4089F26-7C6D-5681-E9AC-98282948A8B6}"/>
              </a:ext>
            </a:extLst>
          </p:cNvPr>
          <p:cNvCxnSpPr>
            <a:stCxn id="12" idx="2"/>
            <a:endCxn id="18" idx="1"/>
          </p:cNvCxnSpPr>
          <p:nvPr/>
        </p:nvCxnSpPr>
        <p:spPr>
          <a:xfrm>
            <a:off x="3225291" y="5294689"/>
            <a:ext cx="3145" cy="1732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48">
            <a:extLst>
              <a:ext uri="{FF2B5EF4-FFF2-40B4-BE49-F238E27FC236}">
                <a16:creationId xmlns:a16="http://schemas.microsoft.com/office/drawing/2014/main" id="{6E4798E2-E5C8-4D6D-9695-5029FCA1DE08}"/>
              </a:ext>
            </a:extLst>
          </p:cNvPr>
          <p:cNvCxnSpPr>
            <a:stCxn id="18" idx="5"/>
            <a:endCxn id="8" idx="1"/>
          </p:cNvCxnSpPr>
          <p:nvPr/>
        </p:nvCxnSpPr>
        <p:spPr>
          <a:xfrm rot="10800000" flipH="1">
            <a:off x="1993523" y="2209675"/>
            <a:ext cx="86831" cy="3706008"/>
          </a:xfrm>
          <a:prstGeom prst="bentConnector3">
            <a:avLst>
              <a:gd name="adj1" fmla="val -392191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179">
            <a:extLst>
              <a:ext uri="{FF2B5EF4-FFF2-40B4-BE49-F238E27FC236}">
                <a16:creationId xmlns:a16="http://schemas.microsoft.com/office/drawing/2014/main" id="{042E77BE-DC8B-AB09-D8D3-C8893B4756FF}"/>
              </a:ext>
            </a:extLst>
          </p:cNvPr>
          <p:cNvSpPr txBox="1"/>
          <p:nvPr/>
        </p:nvSpPr>
        <p:spPr>
          <a:xfrm>
            <a:off x="3274027" y="3442859"/>
            <a:ext cx="7729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200" b="1" dirty="0">
                <a:solidFill>
                  <a:srgbClr val="FF0000"/>
                </a:solidFill>
              </a:rPr>
              <a:t>Ｎｏ</a:t>
            </a:r>
          </a:p>
        </p:txBody>
      </p:sp>
      <p:sp>
        <p:nvSpPr>
          <p:cNvPr id="22" name="TextBox 180">
            <a:extLst>
              <a:ext uri="{FF2B5EF4-FFF2-40B4-BE49-F238E27FC236}">
                <a16:creationId xmlns:a16="http://schemas.microsoft.com/office/drawing/2014/main" id="{F8D3A0A5-37BA-D854-7791-48680C603E55}"/>
              </a:ext>
            </a:extLst>
          </p:cNvPr>
          <p:cNvSpPr txBox="1"/>
          <p:nvPr/>
        </p:nvSpPr>
        <p:spPr>
          <a:xfrm>
            <a:off x="4766437" y="2498367"/>
            <a:ext cx="7729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200" b="1" dirty="0">
                <a:solidFill>
                  <a:srgbClr val="FF0000"/>
                </a:solidFill>
              </a:rPr>
              <a:t>Ｙｅｓ</a:t>
            </a:r>
          </a:p>
        </p:txBody>
      </p:sp>
      <p:sp>
        <p:nvSpPr>
          <p:cNvPr id="23" name="TextBox 181">
            <a:extLst>
              <a:ext uri="{FF2B5EF4-FFF2-40B4-BE49-F238E27FC236}">
                <a16:creationId xmlns:a16="http://schemas.microsoft.com/office/drawing/2014/main" id="{4FE32C94-154C-69A0-A14B-193D69D402FE}"/>
              </a:ext>
            </a:extLst>
          </p:cNvPr>
          <p:cNvSpPr txBox="1"/>
          <p:nvPr/>
        </p:nvSpPr>
        <p:spPr>
          <a:xfrm>
            <a:off x="4738475" y="4228567"/>
            <a:ext cx="7729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200" b="1" dirty="0">
                <a:solidFill>
                  <a:srgbClr val="FF0000"/>
                </a:solidFill>
              </a:rPr>
              <a:t>Ｙｅｓ</a:t>
            </a:r>
          </a:p>
        </p:txBody>
      </p:sp>
      <p:sp>
        <p:nvSpPr>
          <p:cNvPr id="24" name="TextBox 182">
            <a:extLst>
              <a:ext uri="{FF2B5EF4-FFF2-40B4-BE49-F238E27FC236}">
                <a16:creationId xmlns:a16="http://schemas.microsoft.com/office/drawing/2014/main" id="{EFE1427E-E5CD-842E-B2FB-868C14D959B6}"/>
              </a:ext>
            </a:extLst>
          </p:cNvPr>
          <p:cNvSpPr txBox="1"/>
          <p:nvPr/>
        </p:nvSpPr>
        <p:spPr>
          <a:xfrm>
            <a:off x="3403421" y="5195733"/>
            <a:ext cx="7729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200" b="1" dirty="0">
                <a:solidFill>
                  <a:srgbClr val="FF0000"/>
                </a:solidFill>
              </a:rPr>
              <a:t>Ｎｏ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5007702-C05F-5F74-A79F-1AE17BCE2EE1}"/>
              </a:ext>
            </a:extLst>
          </p:cNvPr>
          <p:cNvSpPr/>
          <p:nvPr/>
        </p:nvSpPr>
        <p:spPr>
          <a:xfrm>
            <a:off x="4616454" y="4037127"/>
            <a:ext cx="1017037" cy="65987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7254E8C-C595-BFA5-0AB5-C2E00D2B1C3A}"/>
              </a:ext>
            </a:extLst>
          </p:cNvPr>
          <p:cNvSpPr/>
          <p:nvPr/>
        </p:nvSpPr>
        <p:spPr>
          <a:xfrm>
            <a:off x="4618588" y="2306927"/>
            <a:ext cx="1017037" cy="65987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E8BB613-740E-26D9-19F6-77D15106441E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5635625" y="2636866"/>
            <a:ext cx="123942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5148713-7C43-EF2C-C041-6D9880EF48CB}"/>
              </a:ext>
            </a:extLst>
          </p:cNvPr>
          <p:cNvCxnSpPr>
            <a:cxnSpLocks/>
            <a:stCxn id="29" idx="6"/>
          </p:cNvCxnSpPr>
          <p:nvPr/>
        </p:nvCxnSpPr>
        <p:spPr>
          <a:xfrm>
            <a:off x="5633491" y="4367066"/>
            <a:ext cx="12415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9A6AB-67DC-0BDE-E67D-D3B4F765CA7B}"/>
              </a:ext>
            </a:extLst>
          </p:cNvPr>
          <p:cNvSpPr/>
          <p:nvPr/>
        </p:nvSpPr>
        <p:spPr>
          <a:xfrm>
            <a:off x="6859420" y="4054860"/>
            <a:ext cx="3340650" cy="659277"/>
          </a:xfrm>
          <a:prstGeom prst="rect">
            <a:avLst/>
          </a:prstGeom>
          <a:solidFill>
            <a:srgbClr val="6E5C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기존 </a:t>
            </a:r>
            <a:r>
              <a:rPr lang="en-US" altLang="ko-KR" sz="1500" dirty="0" err="1"/>
              <a:t>goto</a:t>
            </a:r>
            <a:r>
              <a:rPr lang="ko-KR" altLang="en-US" sz="1500" dirty="0"/>
              <a:t>문으로 제출 로직으로 되돌아가는 방법에서 </a:t>
            </a:r>
            <a:r>
              <a:rPr lang="en-US" altLang="ko-KR" sz="1500" dirty="0"/>
              <a:t>while</a:t>
            </a:r>
            <a:r>
              <a:rPr lang="ko-KR" altLang="en-US" sz="1500" dirty="0"/>
              <a:t>문 채택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00FD66C-1613-0D03-85C0-61336E643E18}"/>
              </a:ext>
            </a:extLst>
          </p:cNvPr>
          <p:cNvSpPr/>
          <p:nvPr/>
        </p:nvSpPr>
        <p:spPr>
          <a:xfrm>
            <a:off x="6869252" y="2217475"/>
            <a:ext cx="3340650" cy="1639417"/>
          </a:xfrm>
          <a:prstGeom prst="rect">
            <a:avLst/>
          </a:prstGeom>
          <a:solidFill>
            <a:srgbClr val="6E5C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/>
              <a:t>PassCount</a:t>
            </a:r>
            <a:r>
              <a:rPr lang="ko-KR" altLang="en-US" sz="1500" dirty="0"/>
              <a:t>와 </a:t>
            </a:r>
            <a:r>
              <a:rPr lang="en-US" altLang="ko-KR" sz="1500" dirty="0" err="1"/>
              <a:t>BeforeCardCount</a:t>
            </a:r>
            <a:r>
              <a:rPr lang="en-US" altLang="ko-KR" sz="1500" dirty="0"/>
              <a:t>/ </a:t>
            </a:r>
            <a:r>
              <a:rPr lang="en-US" altLang="ko-KR" sz="1500" dirty="0" err="1"/>
              <a:t>BeforeCardName</a:t>
            </a:r>
            <a:r>
              <a:rPr lang="en-US" altLang="ko-KR" sz="1500" dirty="0"/>
              <a:t> ‘</a:t>
            </a:r>
            <a:r>
              <a:rPr lang="ko-KR" altLang="en-US" sz="1500" dirty="0"/>
              <a:t>전역변수</a:t>
            </a:r>
            <a:r>
              <a:rPr lang="en-US" altLang="ko-KR" sz="1500" dirty="0"/>
              <a:t>’</a:t>
            </a:r>
            <a:r>
              <a:rPr lang="ko-KR" altLang="en-US" sz="1500" dirty="0"/>
              <a:t>를 추가하여 카드 제출 룰 견고화</a:t>
            </a:r>
            <a:endParaRPr lang="en-US" altLang="ko-KR" sz="1500" dirty="0"/>
          </a:p>
          <a:p>
            <a:pPr algn="ctr"/>
            <a:r>
              <a:rPr lang="en-US" altLang="ko-KR" sz="1500" dirty="0">
                <a:solidFill>
                  <a:schemeClr val="bg1"/>
                </a:solidFill>
              </a:rPr>
              <a:t>- Pass </a:t>
            </a:r>
            <a:r>
              <a:rPr lang="ko-KR" altLang="en-US" sz="1500" dirty="0">
                <a:solidFill>
                  <a:schemeClr val="bg1"/>
                </a:solidFill>
              </a:rPr>
              <a:t>연속 </a:t>
            </a:r>
            <a:r>
              <a:rPr lang="en-US" altLang="ko-KR" sz="1500" dirty="0">
                <a:solidFill>
                  <a:schemeClr val="bg1"/>
                </a:solidFill>
              </a:rPr>
              <a:t>3</a:t>
            </a:r>
            <a:r>
              <a:rPr lang="ko-KR" altLang="en-US" sz="1500" dirty="0">
                <a:solidFill>
                  <a:schemeClr val="bg1"/>
                </a:solidFill>
              </a:rPr>
              <a:t>회 시 다음 플레이어는 아무 카드나 제출 가능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r>
              <a:rPr lang="en-US" altLang="ko-KR" sz="1500" dirty="0">
                <a:solidFill>
                  <a:schemeClr val="bg1"/>
                </a:solidFill>
              </a:rPr>
              <a:t>- </a:t>
            </a:r>
            <a:r>
              <a:rPr lang="ko-KR" altLang="en-US" sz="1500" dirty="0">
                <a:solidFill>
                  <a:schemeClr val="bg1"/>
                </a:solidFill>
              </a:rPr>
              <a:t>이전이랑 같은 장수의 카드 제출 </a:t>
            </a:r>
            <a:r>
              <a:rPr lang="en-US" altLang="ko-KR" sz="1500" dirty="0">
                <a:solidFill>
                  <a:schemeClr val="bg1"/>
                </a:solidFill>
              </a:rPr>
              <a:t>&amp;&amp; </a:t>
            </a:r>
            <a:r>
              <a:rPr lang="ko-KR" altLang="en-US" sz="1500" dirty="0">
                <a:solidFill>
                  <a:schemeClr val="bg1"/>
                </a:solidFill>
              </a:rPr>
              <a:t>높은 등급 카드 제출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5" name="Google Shape;351;p54">
            <a:extLst>
              <a:ext uri="{FF2B5EF4-FFF2-40B4-BE49-F238E27FC236}">
                <a16:creationId xmlns:a16="http://schemas.microsoft.com/office/drawing/2014/main" id="{356C75BE-B62B-07E9-7C0F-B232D2B7E2AB}"/>
              </a:ext>
            </a:extLst>
          </p:cNvPr>
          <p:cNvSpPr txBox="1"/>
          <p:nvPr/>
        </p:nvSpPr>
        <p:spPr>
          <a:xfrm>
            <a:off x="1258200" y="508320"/>
            <a:ext cx="32178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0" i="0" u="none" strike="noStrike" cap="none" dirty="0">
                <a:latin typeface="Arial"/>
                <a:ea typeface="Arial"/>
                <a:cs typeface="Arial"/>
                <a:sym typeface="Arial"/>
              </a:rPr>
              <a:t>Back-end</a:t>
            </a:r>
          </a:p>
        </p:txBody>
      </p:sp>
      <p:sp>
        <p:nvSpPr>
          <p:cNvPr id="25" name="사각형: 둥근 위쪽 모서리 24">
            <a:extLst>
              <a:ext uri="{FF2B5EF4-FFF2-40B4-BE49-F238E27FC236}">
                <a16:creationId xmlns:a16="http://schemas.microsoft.com/office/drawing/2014/main" id="{655B5E91-3DA1-332C-65E7-5CA30A2CF510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BF86A1-20C3-E927-E42E-7B03DFAF7A7F}"/>
              </a:ext>
            </a:extLst>
          </p:cNvPr>
          <p:cNvSpPr txBox="1"/>
          <p:nvPr/>
        </p:nvSpPr>
        <p:spPr>
          <a:xfrm>
            <a:off x="842107" y="1023512"/>
            <a:ext cx="2096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03</a:t>
            </a:r>
            <a:endParaRPr lang="ko-KR" altLang="en-US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7" name="Google Shape;351;p54">
            <a:extLst>
              <a:ext uri="{FF2B5EF4-FFF2-40B4-BE49-F238E27FC236}">
                <a16:creationId xmlns:a16="http://schemas.microsoft.com/office/drawing/2014/main" id="{D4A5C4EA-7C26-9C93-2390-EB8B59229E89}"/>
              </a:ext>
            </a:extLst>
          </p:cNvPr>
          <p:cNvSpPr txBox="1"/>
          <p:nvPr/>
        </p:nvSpPr>
        <p:spPr>
          <a:xfrm>
            <a:off x="1854959" y="859776"/>
            <a:ext cx="8217877" cy="614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i="0" u="none" strike="noStrike" cap="none" dirty="0">
                <a:latin typeface="Arial"/>
                <a:ea typeface="Arial"/>
                <a:cs typeface="Arial"/>
                <a:sym typeface="Arial"/>
              </a:rPr>
              <a:t>카드 제출 로직 수정 사항</a:t>
            </a:r>
            <a:endParaRPr sz="40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896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510B43F-4F0C-ED51-0076-D649BCAF8F1B}"/>
              </a:ext>
            </a:extLst>
          </p:cNvPr>
          <p:cNvSpPr txBox="1"/>
          <p:nvPr/>
        </p:nvSpPr>
        <p:spPr>
          <a:xfrm>
            <a:off x="1258074" y="917428"/>
            <a:ext cx="350096" cy="433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룰</a:t>
            </a:r>
          </a:p>
        </p:txBody>
      </p:sp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07E1A2B3-32A9-01C6-A3E1-F8D980C7583A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D2D64-FE17-FD51-6BD0-ED41FED12ED5}"/>
              </a:ext>
            </a:extLst>
          </p:cNvPr>
          <p:cNvSpPr txBox="1"/>
          <p:nvPr/>
        </p:nvSpPr>
        <p:spPr>
          <a:xfrm>
            <a:off x="848839" y="178849"/>
            <a:ext cx="196208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들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어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가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며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2372D32-1729-8AD9-9B82-FBE1F97ADE19}"/>
              </a:ext>
            </a:extLst>
          </p:cNvPr>
          <p:cNvSpPr/>
          <p:nvPr/>
        </p:nvSpPr>
        <p:spPr>
          <a:xfrm>
            <a:off x="5387340" y="14811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9B45ECD-1719-AE0A-DE32-CADE036E57F8}"/>
              </a:ext>
            </a:extLst>
          </p:cNvPr>
          <p:cNvSpPr/>
          <p:nvPr/>
        </p:nvSpPr>
        <p:spPr>
          <a:xfrm>
            <a:off x="5387340" y="637460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1876F3F-16DF-7472-10AA-BC6A9F799505}"/>
              </a:ext>
            </a:extLst>
          </p:cNvPr>
          <p:cNvSpPr/>
          <p:nvPr/>
        </p:nvSpPr>
        <p:spPr>
          <a:xfrm>
            <a:off x="10125376" y="2238825"/>
            <a:ext cx="1417320" cy="33528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19F3ED7-4BF7-0649-6829-59DB24E64254}"/>
              </a:ext>
            </a:extLst>
          </p:cNvPr>
          <p:cNvSpPr/>
          <p:nvPr/>
        </p:nvSpPr>
        <p:spPr>
          <a:xfrm>
            <a:off x="649304" y="223882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143CFD8D-BEE8-2E62-2E63-2130DCA8E99E}"/>
              </a:ext>
            </a:extLst>
          </p:cNvPr>
          <p:cNvGrpSpPr/>
          <p:nvPr/>
        </p:nvGrpSpPr>
        <p:grpSpPr>
          <a:xfrm>
            <a:off x="4603157" y="540031"/>
            <a:ext cx="2985685" cy="1622339"/>
            <a:chOff x="4578944" y="602529"/>
            <a:chExt cx="2985685" cy="16223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1ADC7B7-91C1-B662-F59A-B0CB1E30A68E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FF815EB-88F3-F8F0-FC63-AFA77D441291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08220D-1907-6274-6D16-A3E41148D8E4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292398D-30AE-D0E8-3AFB-7DC53FA3574C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786D4A0-77CD-7E0F-C08B-5B81AEA8ABB0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C4D10E7-0839-5F72-9423-917C2CA06E3E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EA58CF3-A995-81D3-90CE-06B45C447ADE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2279F77-4759-ED76-9065-10700FE0F3B6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44D84A9-E5CB-5FB4-6128-7D1FDCB2799C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A58F331-69DC-F6D1-4F31-1BFD60CAAE70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2825B93-33B1-6618-1045-539A838B9358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B306DB6-D5E0-C80A-21CD-8E5E82431621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995A6EF-9AB8-FBD0-79B9-7543B91EB031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2214293-1BD0-7932-D926-7DAF81B0A210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6F53C1D-C1B3-7D75-43BF-31B0C4608488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0EB6B7C-49D5-6FAB-AA08-253DA1480B03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17BE4AA-146B-1019-0808-0A6A2A42248B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60DD55C-2E8A-C48E-2CDE-CB0ABE4CEBDD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E6EF45C-8EF4-4903-83FE-4C9954EBE5C3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23385CE-28CF-AD3A-D6FB-1AFA1A1307FC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A3F384AF-F29F-761E-DD5B-74379B884F8F}"/>
              </a:ext>
            </a:extLst>
          </p:cNvPr>
          <p:cNvGrpSpPr/>
          <p:nvPr/>
        </p:nvGrpSpPr>
        <p:grpSpPr>
          <a:xfrm>
            <a:off x="9206315" y="2654014"/>
            <a:ext cx="2985685" cy="1622339"/>
            <a:chOff x="4578944" y="602529"/>
            <a:chExt cx="2985685" cy="1622339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A9F175B-F146-24A0-7419-E4F29F921E53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0A2FC81-8BD5-98D1-E7AF-CEDE5EE163DB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19956A1-539C-8790-0B13-D47E15754D17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67E034F9-2880-C935-0E8B-F5AC071EF18C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032526F-A832-48CE-A253-95A063AEB19D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FF0A8902-AF99-DD9C-E03B-2D0F6E806553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9BA32D0-0E5B-8F9C-0E46-BA317BEBE17E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18A12D4-7796-0D19-6F03-744E67C4CF7D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EDB9184C-A2D7-2B7A-6B9F-C86103572DA7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1EE01416-B7DC-EEBC-206B-86F63EBD5BC6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A55B1435-6B44-BCBB-7C6D-81264C3A256C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F05C239-0C3D-0BA3-7425-89149A4A502B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C2BFB45-72A2-26DB-2177-996C04BF422F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5C661D73-FC95-FCE8-A92B-B710E844DE10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839C333-B2AF-331D-3327-1CC3A1616E6B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0B7BBF1F-A3E6-0666-0BFC-891CAAEE74DB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32E99AE-FF13-DFAF-290F-CBCC70AE8AFB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D779E9D0-D4A6-D95B-C01F-693F84D510A2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3B27F6D3-8551-8C93-58C3-F282EABB9C05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F538FFD-3A86-A365-D951-84C9B52E45FA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44B71528-DB0E-3C6C-6558-CAA744EDF53D}"/>
              </a:ext>
            </a:extLst>
          </p:cNvPr>
          <p:cNvGrpSpPr/>
          <p:nvPr/>
        </p:nvGrpSpPr>
        <p:grpSpPr>
          <a:xfrm>
            <a:off x="0" y="2654014"/>
            <a:ext cx="2985685" cy="1622339"/>
            <a:chOff x="4578944" y="602529"/>
            <a:chExt cx="2985685" cy="162233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99308C0-ADF3-C952-0FF0-55B8E4654BB9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8576FCF4-EF00-58C8-17DF-23B740623F10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B4F88C69-2324-B0FF-5E6F-03689AC5B330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C9D9C43E-E209-E3CA-183D-9D8D0109F306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8D275DA1-ADF8-599B-709E-AA7662C9D9E4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34790E92-7053-1552-7357-D850913961E4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822B4CA1-B519-5A6D-61EC-F5E05CCBA3BF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C3533FB-58AD-4A7C-3BF0-0411BC115C1A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D59E2FDE-8A39-88EF-7A23-0532C9F87AA8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F61500A-7269-1064-957B-9A86D6888C6D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6D327C3F-4468-7A78-F11A-AEE11C6D7963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F364D232-29C6-EFB0-6CFB-F131A8A3D100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A85B9386-8F19-038B-2D02-72BD16F9C928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F565E225-1B86-1F54-54C1-41552BA30651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9E526B06-31E7-8BE5-BD40-BA9D8C3A8FDE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976A946-7C19-49A1-11BC-8A6655C5BF8B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AE8A5674-A76F-E013-7A64-36A2A366371F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EB14FAA-4B2D-B356-83EB-4559E95549D1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A4CC401B-55DD-F8BE-682E-68C74CFAF8E4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160A63DF-AC23-ED51-BB90-2D1F0D63BB40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4E04799-9BB2-7A26-6E24-C0CFA8AA9EBA}"/>
              </a:ext>
            </a:extLst>
          </p:cNvPr>
          <p:cNvSpPr/>
          <p:nvPr/>
        </p:nvSpPr>
        <p:spPr>
          <a:xfrm>
            <a:off x="8247690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tx1"/>
                </a:solidFill>
              </a:rPr>
              <a:t>조커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D2B423EF-A2EB-C0A3-1303-E5376CBCACBC}"/>
              </a:ext>
            </a:extLst>
          </p:cNvPr>
          <p:cNvSpPr/>
          <p:nvPr/>
        </p:nvSpPr>
        <p:spPr>
          <a:xfrm>
            <a:off x="770358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A6BBAE9-0C9A-E586-F26E-439DA345AD8C}"/>
              </a:ext>
            </a:extLst>
          </p:cNvPr>
          <p:cNvSpPr/>
          <p:nvPr/>
        </p:nvSpPr>
        <p:spPr>
          <a:xfrm>
            <a:off x="715948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941C48D0-A3D8-63CD-2DE6-39BE45748C5F}"/>
              </a:ext>
            </a:extLst>
          </p:cNvPr>
          <p:cNvSpPr/>
          <p:nvPr/>
        </p:nvSpPr>
        <p:spPr>
          <a:xfrm>
            <a:off x="6615381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2EA3AA7B-34FC-3BA1-BA31-1E256896B991}"/>
              </a:ext>
            </a:extLst>
          </p:cNvPr>
          <p:cNvSpPr/>
          <p:nvPr/>
        </p:nvSpPr>
        <p:spPr>
          <a:xfrm>
            <a:off x="608887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E486F649-825D-3158-AFDD-358A0E71C7A5}"/>
              </a:ext>
            </a:extLst>
          </p:cNvPr>
          <p:cNvSpPr/>
          <p:nvPr/>
        </p:nvSpPr>
        <p:spPr>
          <a:xfrm>
            <a:off x="554369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C7530D9-9FB4-DC13-D7BA-187523D0746E}"/>
              </a:ext>
            </a:extLst>
          </p:cNvPr>
          <p:cNvSpPr/>
          <p:nvPr/>
        </p:nvSpPr>
        <p:spPr>
          <a:xfrm>
            <a:off x="5001621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B12D4709-BD51-0F17-E8B6-A314057C4C76}"/>
              </a:ext>
            </a:extLst>
          </p:cNvPr>
          <p:cNvSpPr/>
          <p:nvPr/>
        </p:nvSpPr>
        <p:spPr>
          <a:xfrm>
            <a:off x="4489490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756B0995-0A3D-0AC7-6DC8-99BABC5C5BFE}"/>
              </a:ext>
            </a:extLst>
          </p:cNvPr>
          <p:cNvSpPr/>
          <p:nvPr/>
        </p:nvSpPr>
        <p:spPr>
          <a:xfrm>
            <a:off x="394538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CAA026B4-BE66-ED09-83A4-91A8E4148701}"/>
              </a:ext>
            </a:extLst>
          </p:cNvPr>
          <p:cNvSpPr/>
          <p:nvPr/>
        </p:nvSpPr>
        <p:spPr>
          <a:xfrm>
            <a:off x="340020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50BAAF7-B8D1-B7F1-3DC5-305533A44AFE}"/>
              </a:ext>
            </a:extLst>
          </p:cNvPr>
          <p:cNvSpPr/>
          <p:nvPr/>
        </p:nvSpPr>
        <p:spPr>
          <a:xfrm>
            <a:off x="8247690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F405CBEB-1647-2417-DE5B-DBB6316CC9C9}"/>
              </a:ext>
            </a:extLst>
          </p:cNvPr>
          <p:cNvSpPr/>
          <p:nvPr/>
        </p:nvSpPr>
        <p:spPr>
          <a:xfrm>
            <a:off x="770358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87CEA633-A6BC-6C8A-61FD-DD8BAAE35890}"/>
              </a:ext>
            </a:extLst>
          </p:cNvPr>
          <p:cNvSpPr/>
          <p:nvPr/>
        </p:nvSpPr>
        <p:spPr>
          <a:xfrm>
            <a:off x="715948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6458CE0B-C905-011E-93EF-2A25BFBBA99D}"/>
              </a:ext>
            </a:extLst>
          </p:cNvPr>
          <p:cNvSpPr/>
          <p:nvPr/>
        </p:nvSpPr>
        <p:spPr>
          <a:xfrm>
            <a:off x="6615381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903E845C-F492-BBE6-EAB5-CBF3E1186A58}"/>
              </a:ext>
            </a:extLst>
          </p:cNvPr>
          <p:cNvSpPr/>
          <p:nvPr/>
        </p:nvSpPr>
        <p:spPr>
          <a:xfrm>
            <a:off x="608887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4642537-7ED1-E57D-2B57-BD663AB01666}"/>
              </a:ext>
            </a:extLst>
          </p:cNvPr>
          <p:cNvSpPr/>
          <p:nvPr/>
        </p:nvSpPr>
        <p:spPr>
          <a:xfrm>
            <a:off x="554369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185601E-0268-350B-9A6B-1B6DA33271C0}"/>
              </a:ext>
            </a:extLst>
          </p:cNvPr>
          <p:cNvSpPr/>
          <p:nvPr/>
        </p:nvSpPr>
        <p:spPr>
          <a:xfrm>
            <a:off x="5001621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78DDE580-F407-EBA8-DABE-A04B54CF45C5}"/>
              </a:ext>
            </a:extLst>
          </p:cNvPr>
          <p:cNvSpPr/>
          <p:nvPr/>
        </p:nvSpPr>
        <p:spPr>
          <a:xfrm>
            <a:off x="4489490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A2D891AB-9F89-9674-9297-8FE81D529C8B}"/>
              </a:ext>
            </a:extLst>
          </p:cNvPr>
          <p:cNvSpPr/>
          <p:nvPr/>
        </p:nvSpPr>
        <p:spPr>
          <a:xfrm>
            <a:off x="394538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23E7B9B-BE96-FD5F-E5FB-D6FD88F6531C}"/>
              </a:ext>
            </a:extLst>
          </p:cNvPr>
          <p:cNvSpPr/>
          <p:nvPr/>
        </p:nvSpPr>
        <p:spPr>
          <a:xfrm>
            <a:off x="340020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1D2B187B-5BBF-D5A2-3370-C5EEC213BE37}"/>
              </a:ext>
            </a:extLst>
          </p:cNvPr>
          <p:cNvSpPr/>
          <p:nvPr/>
        </p:nvSpPr>
        <p:spPr>
          <a:xfrm>
            <a:off x="5276228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D826E7B3-BA3C-BE00-DEFC-58389B8F2777}"/>
              </a:ext>
            </a:extLst>
          </p:cNvPr>
          <p:cNvSpPr/>
          <p:nvPr/>
        </p:nvSpPr>
        <p:spPr>
          <a:xfrm>
            <a:off x="5815745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EA20DEBD-4267-0760-266D-97FC29BB6ACF}"/>
              </a:ext>
            </a:extLst>
          </p:cNvPr>
          <p:cNvSpPr/>
          <p:nvPr/>
        </p:nvSpPr>
        <p:spPr>
          <a:xfrm>
            <a:off x="6359847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2" name="Google Shape;198;p42">
            <a:extLst>
              <a:ext uri="{FF2B5EF4-FFF2-40B4-BE49-F238E27FC236}">
                <a16:creationId xmlns:a16="http://schemas.microsoft.com/office/drawing/2014/main" id="{6E4F7DA3-76D6-A80D-50B2-7AE406CD605A}"/>
              </a:ext>
            </a:extLst>
          </p:cNvPr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sz="1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09749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97;p42">
            <a:extLst>
              <a:ext uri="{FF2B5EF4-FFF2-40B4-BE49-F238E27FC236}">
                <a16:creationId xmlns:a16="http://schemas.microsoft.com/office/drawing/2014/main" id="{2F539B8C-ECCE-A812-3520-43E34324DF82}"/>
              </a:ext>
            </a:extLst>
          </p:cNvPr>
          <p:cNvCxnSpPr/>
          <p:nvPr/>
        </p:nvCxnSpPr>
        <p:spPr>
          <a:xfrm>
            <a:off x="569101" y="6433410"/>
            <a:ext cx="10659000" cy="300"/>
          </a:xfrm>
          <a:prstGeom prst="straightConnector1">
            <a:avLst/>
          </a:prstGeom>
          <a:noFill/>
          <a:ln w="1260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" name="Google Shape;198;p42">
            <a:extLst>
              <a:ext uri="{FF2B5EF4-FFF2-40B4-BE49-F238E27FC236}">
                <a16:creationId xmlns:a16="http://schemas.microsoft.com/office/drawing/2014/main" id="{218D33CB-D0C6-6D2F-F827-2573337FEA17}"/>
              </a:ext>
            </a:extLst>
          </p:cNvPr>
          <p:cNvSpPr txBox="1"/>
          <p:nvPr/>
        </p:nvSpPr>
        <p:spPr>
          <a:xfrm>
            <a:off x="11088932" y="651768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 sz="10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21645A7-3CA1-BE61-231D-A64DC3E20E44}"/>
              </a:ext>
            </a:extLst>
          </p:cNvPr>
          <p:cNvGrpSpPr/>
          <p:nvPr/>
        </p:nvGrpSpPr>
        <p:grpSpPr>
          <a:xfrm>
            <a:off x="805642" y="1754155"/>
            <a:ext cx="2569922" cy="4460815"/>
            <a:chOff x="3572733" y="346976"/>
            <a:chExt cx="4156966" cy="5849333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D75D293-2FEF-C0E0-2324-3A1D82556FF9}"/>
                </a:ext>
              </a:extLst>
            </p:cNvPr>
            <p:cNvSpPr/>
            <p:nvPr/>
          </p:nvSpPr>
          <p:spPr>
            <a:xfrm>
              <a:off x="3874390" y="346976"/>
              <a:ext cx="2017337" cy="54675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ＳＴＡＲＴ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47A0EB6-BB54-439C-35DB-707C07FD0218}"/>
                </a:ext>
              </a:extLst>
            </p:cNvPr>
            <p:cNvSpPr/>
            <p:nvPr/>
          </p:nvSpPr>
          <p:spPr>
            <a:xfrm>
              <a:off x="3751843" y="1233091"/>
              <a:ext cx="2271859" cy="537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다음　</a:t>
              </a:r>
              <a:r>
                <a:rPr lang="ko-KR" altLang="en-US" sz="1000" dirty="0" err="1">
                  <a:solidFill>
                    <a:schemeClr val="tx1"/>
                  </a:solidFill>
                </a:rPr>
                <a:t>ｐｌａｙｅｒ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턴　변경</a:t>
              </a:r>
            </a:p>
          </p:txBody>
        </p:sp>
        <p:sp>
          <p:nvSpPr>
            <p:cNvPr id="9" name="다이아몬드 8">
              <a:extLst>
                <a:ext uri="{FF2B5EF4-FFF2-40B4-BE49-F238E27FC236}">
                  <a16:creationId xmlns:a16="http://schemas.microsoft.com/office/drawing/2014/main" id="{E4863CF2-EB62-99D3-0985-1717BEA902BE}"/>
                </a:ext>
              </a:extLst>
            </p:cNvPr>
            <p:cNvSpPr/>
            <p:nvPr/>
          </p:nvSpPr>
          <p:spPr>
            <a:xfrm>
              <a:off x="3732989" y="2015519"/>
              <a:ext cx="2328422" cy="82956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Ｐａｓｓ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하였는가？</a:t>
              </a:r>
            </a:p>
          </p:txBody>
        </p:sp>
        <p:cxnSp>
          <p:nvCxnSpPr>
            <p:cNvPr id="10" name="꺾인 연결선 13">
              <a:extLst>
                <a:ext uri="{FF2B5EF4-FFF2-40B4-BE49-F238E27FC236}">
                  <a16:creationId xmlns:a16="http://schemas.microsoft.com/office/drawing/2014/main" id="{0F9F7CEC-8A28-452F-C046-8AEA3E3FC272}"/>
                </a:ext>
              </a:extLst>
            </p:cNvPr>
            <p:cNvCxnSpPr>
              <a:cxnSpLocks/>
              <a:stCxn id="9" idx="3"/>
              <a:endCxn id="8" idx="3"/>
            </p:cNvCxnSpPr>
            <p:nvPr/>
          </p:nvCxnSpPr>
          <p:spPr>
            <a:xfrm flipH="1" flipV="1">
              <a:off x="6023702" y="1501757"/>
              <a:ext cx="37709" cy="928542"/>
            </a:xfrm>
            <a:prstGeom prst="bentConnector3">
              <a:avLst>
                <a:gd name="adj1" fmla="val -606221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92B3EA-3B71-2392-CE7C-0C66EAC30606}"/>
                </a:ext>
              </a:extLst>
            </p:cNvPr>
            <p:cNvSpPr/>
            <p:nvPr/>
          </p:nvSpPr>
          <p:spPr>
            <a:xfrm>
              <a:off x="3770695" y="3146734"/>
              <a:ext cx="2271861" cy="537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카드제출</a:t>
              </a:r>
            </a:p>
          </p:txBody>
        </p:sp>
        <p:sp>
          <p:nvSpPr>
            <p:cNvPr id="12" name="다이아몬드 11">
              <a:extLst>
                <a:ext uri="{FF2B5EF4-FFF2-40B4-BE49-F238E27FC236}">
                  <a16:creationId xmlns:a16="http://schemas.microsoft.com/office/drawing/2014/main" id="{E0AD3D74-B7A3-E802-3BD2-8B55AEB15E5B}"/>
                </a:ext>
              </a:extLst>
            </p:cNvPr>
            <p:cNvSpPr/>
            <p:nvPr/>
          </p:nvSpPr>
          <p:spPr>
            <a:xfrm>
              <a:off x="3751843" y="4004575"/>
              <a:ext cx="2329200" cy="828000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카드　제출　오류가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있는가？</a:t>
              </a:r>
            </a:p>
          </p:txBody>
        </p:sp>
        <p:cxnSp>
          <p:nvCxnSpPr>
            <p:cNvPr id="13" name="꺾인 연결선 19">
              <a:extLst>
                <a:ext uri="{FF2B5EF4-FFF2-40B4-BE49-F238E27FC236}">
                  <a16:creationId xmlns:a16="http://schemas.microsoft.com/office/drawing/2014/main" id="{10210D7C-8B95-3945-A42B-0CEC9A0F4346}"/>
                </a:ext>
              </a:extLst>
            </p:cNvPr>
            <p:cNvCxnSpPr>
              <a:cxnSpLocks/>
              <a:stCxn id="12" idx="3"/>
              <a:endCxn id="11" idx="3"/>
            </p:cNvCxnSpPr>
            <p:nvPr/>
          </p:nvCxnSpPr>
          <p:spPr>
            <a:xfrm flipH="1" flipV="1">
              <a:off x="6042556" y="3415399"/>
              <a:ext cx="38487" cy="1003176"/>
            </a:xfrm>
            <a:prstGeom prst="bentConnector3">
              <a:avLst>
                <a:gd name="adj1" fmla="val -593967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CAF86C68-AAD4-1E6B-C2CF-6DC33FC506E1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4883059" y="893731"/>
              <a:ext cx="4714" cy="3393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228122C3-74AA-9D68-86AA-6FCEA15A51BE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4887773" y="1770422"/>
              <a:ext cx="9427" cy="24509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8F2B7737-7DDE-4360-F3A5-B0D621C0ED2D}"/>
                </a:ext>
              </a:extLst>
            </p:cNvPr>
            <p:cNvCxnSpPr>
              <a:cxnSpLocks/>
              <a:stCxn id="9" idx="2"/>
              <a:endCxn id="11" idx="0"/>
            </p:cNvCxnSpPr>
            <p:nvPr/>
          </p:nvCxnSpPr>
          <p:spPr>
            <a:xfrm>
              <a:off x="4897200" y="2845079"/>
              <a:ext cx="9426" cy="30165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60E57890-9728-9022-D18C-0991805E2797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>
              <a:off x="4906626" y="3684064"/>
              <a:ext cx="9817" cy="32051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평행 사변형 17">
              <a:extLst>
                <a:ext uri="{FF2B5EF4-FFF2-40B4-BE49-F238E27FC236}">
                  <a16:creationId xmlns:a16="http://schemas.microsoft.com/office/drawing/2014/main" id="{9A1F1CAA-9595-E4FC-0C61-D2A0CE84130C}"/>
                </a:ext>
              </a:extLst>
            </p:cNvPr>
            <p:cNvSpPr/>
            <p:nvPr/>
          </p:nvSpPr>
          <p:spPr>
            <a:xfrm>
              <a:off x="3572733" y="5300762"/>
              <a:ext cx="2469823" cy="895547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　［게임　화면］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제출한　카드　화면에　출력</a:t>
              </a: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E4089F26-7C6D-5681-E9AC-98282948A8B6}"/>
                </a:ext>
              </a:extLst>
            </p:cNvPr>
            <p:cNvCxnSpPr>
              <a:cxnSpLocks/>
              <a:stCxn id="12" idx="2"/>
              <a:endCxn id="18" idx="1"/>
            </p:cNvCxnSpPr>
            <p:nvPr/>
          </p:nvCxnSpPr>
          <p:spPr>
            <a:xfrm>
              <a:off x="4916443" y="4832575"/>
              <a:ext cx="3145" cy="4681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꺾인 연결선 48">
              <a:extLst>
                <a:ext uri="{FF2B5EF4-FFF2-40B4-BE49-F238E27FC236}">
                  <a16:creationId xmlns:a16="http://schemas.microsoft.com/office/drawing/2014/main" id="{6E4798E2-E5C8-4D6D-9695-5029FCA1DE08}"/>
                </a:ext>
              </a:extLst>
            </p:cNvPr>
            <p:cNvCxnSpPr>
              <a:cxnSpLocks/>
              <a:stCxn id="18" idx="5"/>
              <a:endCxn id="8" idx="1"/>
            </p:cNvCxnSpPr>
            <p:nvPr/>
          </p:nvCxnSpPr>
          <p:spPr>
            <a:xfrm rot="10800000" flipH="1">
              <a:off x="3684675" y="1501758"/>
              <a:ext cx="67167" cy="4246779"/>
            </a:xfrm>
            <a:prstGeom prst="bentConnector3">
              <a:avLst>
                <a:gd name="adj1" fmla="val -507009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179">
              <a:extLst>
                <a:ext uri="{FF2B5EF4-FFF2-40B4-BE49-F238E27FC236}">
                  <a16:creationId xmlns:a16="http://schemas.microsoft.com/office/drawing/2014/main" id="{042E77BE-DC8B-AB09-D8D3-C8893B4756FF}"/>
                </a:ext>
              </a:extLst>
            </p:cNvPr>
            <p:cNvSpPr txBox="1"/>
            <p:nvPr/>
          </p:nvSpPr>
          <p:spPr>
            <a:xfrm>
              <a:off x="4864206" y="2854507"/>
              <a:ext cx="772998" cy="322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ko-KR" altLang="en-US" sz="1000" b="1" dirty="0">
                  <a:solidFill>
                    <a:srgbClr val="FF0000"/>
                  </a:solidFill>
                </a:rPr>
                <a:t>Ｎｏ</a:t>
              </a:r>
            </a:p>
          </p:txBody>
        </p:sp>
        <p:sp>
          <p:nvSpPr>
            <p:cNvPr id="22" name="TextBox 180">
              <a:extLst>
                <a:ext uri="{FF2B5EF4-FFF2-40B4-BE49-F238E27FC236}">
                  <a16:creationId xmlns:a16="http://schemas.microsoft.com/office/drawing/2014/main" id="{F8D3A0A5-37BA-D854-7791-48680C603E55}"/>
                </a:ext>
              </a:extLst>
            </p:cNvPr>
            <p:cNvSpPr txBox="1"/>
            <p:nvPr/>
          </p:nvSpPr>
          <p:spPr>
            <a:xfrm>
              <a:off x="6260943" y="1800276"/>
              <a:ext cx="1252427" cy="322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ko-KR" altLang="en-US" sz="1000" b="1" dirty="0">
                  <a:solidFill>
                    <a:srgbClr val="FF0000"/>
                  </a:solidFill>
                </a:rPr>
                <a:t>Ｙｅｓ</a:t>
              </a:r>
            </a:p>
          </p:txBody>
        </p:sp>
        <p:sp>
          <p:nvSpPr>
            <p:cNvPr id="23" name="TextBox 181">
              <a:extLst>
                <a:ext uri="{FF2B5EF4-FFF2-40B4-BE49-F238E27FC236}">
                  <a16:creationId xmlns:a16="http://schemas.microsoft.com/office/drawing/2014/main" id="{4FE32C94-154C-69A0-A14B-193D69D402FE}"/>
                </a:ext>
              </a:extLst>
            </p:cNvPr>
            <p:cNvSpPr txBox="1"/>
            <p:nvPr/>
          </p:nvSpPr>
          <p:spPr>
            <a:xfrm>
              <a:off x="6287592" y="3778487"/>
              <a:ext cx="1442107" cy="322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ko-KR" altLang="en-US" sz="1000" b="1" dirty="0">
                  <a:solidFill>
                    <a:srgbClr val="FF0000"/>
                  </a:solidFill>
                </a:rPr>
                <a:t>Ｙｅｓ</a:t>
              </a:r>
            </a:p>
          </p:txBody>
        </p:sp>
        <p:sp>
          <p:nvSpPr>
            <p:cNvPr id="24" name="TextBox 182">
              <a:extLst>
                <a:ext uri="{FF2B5EF4-FFF2-40B4-BE49-F238E27FC236}">
                  <a16:creationId xmlns:a16="http://schemas.microsoft.com/office/drawing/2014/main" id="{EFE1427E-E5CD-842E-B2FB-868C14D959B6}"/>
                </a:ext>
              </a:extLst>
            </p:cNvPr>
            <p:cNvSpPr txBox="1"/>
            <p:nvPr/>
          </p:nvSpPr>
          <p:spPr>
            <a:xfrm>
              <a:off x="4856349" y="4977108"/>
              <a:ext cx="772998" cy="322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ko-KR" altLang="en-US" sz="1000" b="1" dirty="0">
                  <a:solidFill>
                    <a:srgbClr val="FF0000"/>
                  </a:solidFill>
                </a:rPr>
                <a:t>Ｎｏ</a:t>
              </a:r>
            </a:p>
          </p:txBody>
        </p:sp>
      </p:grpSp>
      <p:sp>
        <p:nvSpPr>
          <p:cNvPr id="26" name="타원 25">
            <a:extLst>
              <a:ext uri="{FF2B5EF4-FFF2-40B4-BE49-F238E27FC236}">
                <a16:creationId xmlns:a16="http://schemas.microsoft.com/office/drawing/2014/main" id="{4ACD51F2-DCF6-7120-68D0-34E591E834AF}"/>
              </a:ext>
            </a:extLst>
          </p:cNvPr>
          <p:cNvSpPr/>
          <p:nvPr/>
        </p:nvSpPr>
        <p:spPr>
          <a:xfrm>
            <a:off x="2367984" y="4263825"/>
            <a:ext cx="774276" cy="40565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6B733B37-7286-D949-266A-F3D85CA1D2A6}"/>
              </a:ext>
            </a:extLst>
          </p:cNvPr>
          <p:cNvSpPr/>
          <p:nvPr/>
        </p:nvSpPr>
        <p:spPr>
          <a:xfrm>
            <a:off x="5211289" y="1065857"/>
            <a:ext cx="4742561" cy="530561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ysClr val="windowText" lastClr="000000"/>
                </a:solidFill>
              </a:rPr>
              <a:t>If. Pass</a:t>
            </a:r>
            <a:r>
              <a:rPr lang="ko-KR" altLang="en-US" b="1" dirty="0">
                <a:solidFill>
                  <a:sysClr val="windowText" lastClr="000000"/>
                </a:solidFill>
              </a:rPr>
              <a:t>를 한 경우 </a:t>
            </a:r>
            <a:r>
              <a:rPr lang="en-US" altLang="ko-KR" b="1" dirty="0">
                <a:solidFill>
                  <a:sysClr val="windowText" lastClr="000000"/>
                </a:solidFill>
              </a:rPr>
              <a:t>pass = 1; break;</a:t>
            </a:r>
          </a:p>
          <a:p>
            <a:endParaRPr lang="en-US" altLang="ko-KR" b="1" dirty="0">
              <a:solidFill>
                <a:sysClr val="windowText" lastClr="000000"/>
              </a:solidFill>
            </a:endParaRPr>
          </a:p>
          <a:p>
            <a:endParaRPr lang="en-US" altLang="ko-KR" b="1" dirty="0">
              <a:solidFill>
                <a:sysClr val="windowText" lastClr="000000"/>
              </a:solidFill>
            </a:endParaRPr>
          </a:p>
          <a:p>
            <a:endParaRPr lang="en-US" altLang="ko-KR" b="1" dirty="0">
              <a:solidFill>
                <a:sysClr val="windowText" lastClr="000000"/>
              </a:solidFill>
            </a:endParaRPr>
          </a:p>
          <a:p>
            <a:endParaRPr lang="en-US" altLang="ko-KR" b="1" dirty="0">
              <a:solidFill>
                <a:sysClr val="windowText" lastClr="000000"/>
              </a:solidFill>
            </a:endParaRPr>
          </a:p>
          <a:p>
            <a:r>
              <a:rPr lang="en-US" altLang="ko-KR" b="1" dirty="0">
                <a:solidFill>
                  <a:sysClr val="windowText" lastClr="000000"/>
                </a:solidFill>
              </a:rPr>
              <a:t>If. </a:t>
            </a:r>
            <a:r>
              <a:rPr lang="ko-KR" altLang="en-US" b="1" dirty="0">
                <a:solidFill>
                  <a:sysClr val="windowText" lastClr="000000"/>
                </a:solidFill>
              </a:rPr>
              <a:t>제출을 하는 경우 </a:t>
            </a:r>
            <a:r>
              <a:rPr lang="en-US" altLang="ko-KR" b="1" dirty="0">
                <a:solidFill>
                  <a:sysClr val="windowText" lastClr="000000"/>
                </a:solidFill>
              </a:rPr>
              <a:t>pass = 0;</a:t>
            </a:r>
          </a:p>
          <a:p>
            <a:endParaRPr lang="en-US" altLang="ko-KR" b="1" dirty="0">
              <a:solidFill>
                <a:sysClr val="windowText" lastClr="000000"/>
              </a:solidFill>
            </a:endParaRPr>
          </a:p>
          <a:p>
            <a:r>
              <a:rPr lang="en-US" altLang="ko-KR" b="1" dirty="0">
                <a:solidFill>
                  <a:sysClr val="windowText" lastClr="000000"/>
                </a:solidFill>
              </a:rPr>
              <a:t>	</a:t>
            </a:r>
            <a:r>
              <a:rPr lang="ko-KR" altLang="en-US" b="1" dirty="0">
                <a:solidFill>
                  <a:sysClr val="windowText" lastClr="000000"/>
                </a:solidFill>
              </a:rPr>
              <a:t>오류코드</a:t>
            </a:r>
            <a:r>
              <a:rPr lang="en-US" altLang="ko-KR" b="1" dirty="0">
                <a:solidFill>
                  <a:sysClr val="windowText" lastClr="000000"/>
                </a:solidFill>
              </a:rPr>
              <a:t> 0: </a:t>
            </a:r>
            <a:r>
              <a:rPr lang="ko-KR" altLang="en-US" b="1" dirty="0">
                <a:solidFill>
                  <a:sysClr val="windowText" lastClr="000000"/>
                </a:solidFill>
              </a:rPr>
              <a:t>정상 제출 </a:t>
            </a:r>
            <a:r>
              <a:rPr lang="en-US" altLang="ko-KR" b="1" dirty="0">
                <a:solidFill>
                  <a:sysClr val="windowText" lastClr="000000"/>
                </a:solidFill>
              </a:rPr>
              <a:t>break;</a:t>
            </a:r>
          </a:p>
          <a:p>
            <a:r>
              <a:rPr lang="en-US" altLang="ko-KR" b="1" dirty="0">
                <a:solidFill>
                  <a:sysClr val="windowText" lastClr="000000"/>
                </a:solidFill>
              </a:rPr>
              <a:t>	</a:t>
            </a:r>
          </a:p>
          <a:p>
            <a:r>
              <a:rPr lang="en-US" altLang="ko-KR" b="1" dirty="0">
                <a:solidFill>
                  <a:sysClr val="windowText" lastClr="000000"/>
                </a:solidFill>
              </a:rPr>
              <a:t>	</a:t>
            </a:r>
            <a:r>
              <a:rPr lang="ko-KR" altLang="en-US" b="1" dirty="0">
                <a:solidFill>
                  <a:sysClr val="windowText" lastClr="000000"/>
                </a:solidFill>
              </a:rPr>
              <a:t>오류코드 </a:t>
            </a:r>
            <a:r>
              <a:rPr lang="en-US" altLang="ko-KR" b="1" dirty="0">
                <a:solidFill>
                  <a:sysClr val="windowText" lastClr="000000"/>
                </a:solidFill>
              </a:rPr>
              <a:t>1~5: </a:t>
            </a:r>
            <a:r>
              <a:rPr lang="ko-KR" altLang="en-US" b="1" dirty="0">
                <a:solidFill>
                  <a:sysClr val="windowText" lastClr="000000"/>
                </a:solidFill>
              </a:rPr>
              <a:t>다시 제출</a:t>
            </a:r>
            <a:endParaRPr lang="en-US" altLang="ko-KR" b="1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0EA7868-7D0F-DA2C-7043-B934396C480D}"/>
              </a:ext>
            </a:extLst>
          </p:cNvPr>
          <p:cNvSpPr/>
          <p:nvPr/>
        </p:nvSpPr>
        <p:spPr>
          <a:xfrm>
            <a:off x="4677310" y="1169725"/>
            <a:ext cx="2043119" cy="6882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While (pass != 1)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1B7F86B0-8194-FE95-E16C-A929DBDD3E37}"/>
              </a:ext>
            </a:extLst>
          </p:cNvPr>
          <p:cNvSpPr/>
          <p:nvPr/>
        </p:nvSpPr>
        <p:spPr>
          <a:xfrm>
            <a:off x="7769420" y="2447367"/>
            <a:ext cx="774276" cy="4056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28602D01-8F0E-F3AC-88DA-DFEFC0583910}"/>
              </a:ext>
            </a:extLst>
          </p:cNvPr>
          <p:cNvSpPr/>
          <p:nvPr/>
        </p:nvSpPr>
        <p:spPr>
          <a:xfrm>
            <a:off x="8087089" y="3984098"/>
            <a:ext cx="774276" cy="4056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FDC09214-776D-730F-29E5-B7A01AFD44F6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8543696" y="2724382"/>
            <a:ext cx="2158516" cy="30501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28932B4-80B3-B2D4-EB83-F65FDF88A3D8}"/>
              </a:ext>
            </a:extLst>
          </p:cNvPr>
          <p:cNvCxnSpPr>
            <a:cxnSpLocks/>
            <a:stCxn id="53" idx="6"/>
            <a:endCxn id="65" idx="1"/>
          </p:cNvCxnSpPr>
          <p:nvPr/>
        </p:nvCxnSpPr>
        <p:spPr>
          <a:xfrm>
            <a:off x="8861365" y="4186926"/>
            <a:ext cx="1840847" cy="15875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BAEF757-17F4-B80A-0829-49333DF136F1}"/>
              </a:ext>
            </a:extLst>
          </p:cNvPr>
          <p:cNvSpPr/>
          <p:nvPr/>
        </p:nvSpPr>
        <p:spPr>
          <a:xfrm>
            <a:off x="10702212" y="5531405"/>
            <a:ext cx="884720" cy="486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탈출</a:t>
            </a: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99DE60CC-AAFD-B6EE-E0AE-C1750D405AA1}"/>
              </a:ext>
            </a:extLst>
          </p:cNvPr>
          <p:cNvSpPr/>
          <p:nvPr/>
        </p:nvSpPr>
        <p:spPr>
          <a:xfrm>
            <a:off x="7552824" y="4365827"/>
            <a:ext cx="1207467" cy="4847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B9236380-A3C0-C6A0-6FDD-4B5F54353FD9}"/>
              </a:ext>
            </a:extLst>
          </p:cNvPr>
          <p:cNvCxnSpPr>
            <a:cxnSpLocks/>
            <a:stCxn id="66" idx="4"/>
            <a:endCxn id="31" idx="1"/>
          </p:cNvCxnSpPr>
          <p:nvPr/>
        </p:nvCxnSpPr>
        <p:spPr>
          <a:xfrm rot="5400000" flipH="1">
            <a:off x="4748571" y="1442575"/>
            <a:ext cx="3336725" cy="3479248"/>
          </a:xfrm>
          <a:prstGeom prst="bentConnector4">
            <a:avLst>
              <a:gd name="adj1" fmla="val -6851"/>
              <a:gd name="adj2" fmla="val 10657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2A484529-2F2C-798E-3BE2-FB36B7D4154F}"/>
              </a:ext>
            </a:extLst>
          </p:cNvPr>
          <p:cNvSpPr/>
          <p:nvPr/>
        </p:nvSpPr>
        <p:spPr>
          <a:xfrm>
            <a:off x="2367984" y="2782752"/>
            <a:ext cx="774276" cy="40565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Google Shape;351;p54">
            <a:extLst>
              <a:ext uri="{FF2B5EF4-FFF2-40B4-BE49-F238E27FC236}">
                <a16:creationId xmlns:a16="http://schemas.microsoft.com/office/drawing/2014/main" id="{145EF0EE-12F7-5E95-1A54-57F605B93513}"/>
              </a:ext>
            </a:extLst>
          </p:cNvPr>
          <p:cNvSpPr txBox="1"/>
          <p:nvPr/>
        </p:nvSpPr>
        <p:spPr>
          <a:xfrm>
            <a:off x="1735973" y="535261"/>
            <a:ext cx="8217877" cy="614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/>
              <a:t>g</a:t>
            </a:r>
            <a:r>
              <a:rPr lang="en-US" sz="4000" b="1" i="0" u="none" strike="noStrike" cap="none" dirty="0" err="1">
                <a:latin typeface="Arial"/>
                <a:ea typeface="Arial"/>
                <a:cs typeface="Arial"/>
                <a:sym typeface="Arial"/>
              </a:rPr>
              <a:t>oto</a:t>
            </a:r>
            <a:r>
              <a:rPr lang="ko-KR" altLang="en-US" sz="4000" b="1" i="0" u="none" strike="noStrike" cap="none" dirty="0">
                <a:latin typeface="Arial"/>
                <a:ea typeface="Arial"/>
                <a:cs typeface="Arial"/>
                <a:sym typeface="Arial"/>
              </a:rPr>
              <a:t>문</a:t>
            </a:r>
            <a:r>
              <a:rPr lang="en-US" sz="4000" b="1" i="0" u="none" strike="noStrike" cap="non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b="1" i="0" u="none" strike="noStrike" cap="none" dirty="0">
                <a:latin typeface="Arial"/>
                <a:ea typeface="Arial"/>
                <a:cs typeface="Arial"/>
                <a:sym typeface="Wingdings" panose="05000000000000000000" pitchFamily="2" charset="2"/>
              </a:rPr>
              <a:t> while</a:t>
            </a:r>
            <a:r>
              <a:rPr lang="ko-KR" altLang="en-US" sz="4000" b="1" i="0" u="none" strike="noStrike" cap="none" dirty="0">
                <a:latin typeface="Arial"/>
                <a:ea typeface="Arial"/>
                <a:cs typeface="Arial"/>
                <a:sym typeface="Wingdings" panose="05000000000000000000" pitchFamily="2" charset="2"/>
              </a:rPr>
              <a:t>문</a:t>
            </a:r>
            <a:endParaRPr sz="40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351;p54">
            <a:extLst>
              <a:ext uri="{FF2B5EF4-FFF2-40B4-BE49-F238E27FC236}">
                <a16:creationId xmlns:a16="http://schemas.microsoft.com/office/drawing/2014/main" id="{2277D7B5-BCC6-D7E2-2F30-AA722BC798D9}"/>
              </a:ext>
            </a:extLst>
          </p:cNvPr>
          <p:cNvSpPr txBox="1"/>
          <p:nvPr/>
        </p:nvSpPr>
        <p:spPr>
          <a:xfrm>
            <a:off x="1258200" y="508320"/>
            <a:ext cx="32178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Back-end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사각형: 둥근 위쪽 모서리 31">
            <a:extLst>
              <a:ext uri="{FF2B5EF4-FFF2-40B4-BE49-F238E27FC236}">
                <a16:creationId xmlns:a16="http://schemas.microsoft.com/office/drawing/2014/main" id="{7F41B24B-2CBF-7194-AC83-4BE0DD7CC152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2AF10B-BF41-A22D-EA7F-B7A2FC26202C}"/>
              </a:ext>
            </a:extLst>
          </p:cNvPr>
          <p:cNvSpPr txBox="1"/>
          <p:nvPr/>
        </p:nvSpPr>
        <p:spPr>
          <a:xfrm>
            <a:off x="842107" y="1023512"/>
            <a:ext cx="2096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03</a:t>
            </a:r>
            <a:endParaRPr lang="ko-KR" altLang="en-US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32707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4"/>
          <p:cNvSpPr txBox="1"/>
          <p:nvPr/>
        </p:nvSpPr>
        <p:spPr>
          <a:xfrm>
            <a:off x="1258200" y="508320"/>
            <a:ext cx="32178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0" i="0" u="none" strike="noStrike" cap="none" dirty="0">
                <a:latin typeface="Arial"/>
                <a:ea typeface="Arial"/>
                <a:cs typeface="Arial"/>
                <a:sym typeface="Arial"/>
              </a:rPr>
              <a:t>Back-end</a:t>
            </a:r>
          </a:p>
        </p:txBody>
      </p:sp>
      <p:sp>
        <p:nvSpPr>
          <p:cNvPr id="353" name="Google Shape;353;p54"/>
          <p:cNvSpPr txBox="1"/>
          <p:nvPr/>
        </p:nvSpPr>
        <p:spPr>
          <a:xfrm>
            <a:off x="808560" y="662400"/>
            <a:ext cx="276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6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4" name="Google Shape;354;p54"/>
          <p:cNvCxnSpPr/>
          <p:nvPr/>
        </p:nvCxnSpPr>
        <p:spPr>
          <a:xfrm>
            <a:off x="766800" y="6237360"/>
            <a:ext cx="10659000" cy="300"/>
          </a:xfrm>
          <a:prstGeom prst="straightConnector1">
            <a:avLst/>
          </a:prstGeom>
          <a:noFill/>
          <a:ln w="1260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6" name="사각형: 둥근 위쪽 모서리 25">
            <a:extLst>
              <a:ext uri="{FF2B5EF4-FFF2-40B4-BE49-F238E27FC236}">
                <a16:creationId xmlns:a16="http://schemas.microsoft.com/office/drawing/2014/main" id="{0646303F-7864-4E35-3A4A-E41CBD7ABF90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EDEC5A-9A82-3772-DD07-83AAE6DE9DFF}"/>
              </a:ext>
            </a:extLst>
          </p:cNvPr>
          <p:cNvSpPr txBox="1"/>
          <p:nvPr/>
        </p:nvSpPr>
        <p:spPr>
          <a:xfrm>
            <a:off x="842107" y="1023512"/>
            <a:ext cx="2096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03</a:t>
            </a:r>
            <a:endParaRPr lang="ko-KR" altLang="en-US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2" name="Google Shape;198;p42">
            <a:extLst>
              <a:ext uri="{FF2B5EF4-FFF2-40B4-BE49-F238E27FC236}">
                <a16:creationId xmlns:a16="http://schemas.microsoft.com/office/drawing/2014/main" id="{E36E778D-F7E4-340B-9A3E-628E736E3EA4}"/>
              </a:ext>
            </a:extLst>
          </p:cNvPr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41</a:t>
            </a:fld>
            <a:endParaRPr sz="10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51;p54">
            <a:extLst>
              <a:ext uri="{FF2B5EF4-FFF2-40B4-BE49-F238E27FC236}">
                <a16:creationId xmlns:a16="http://schemas.microsoft.com/office/drawing/2014/main" id="{64E4B2FE-2402-6855-B7D5-B35ADD9DDAFF}"/>
              </a:ext>
            </a:extLst>
          </p:cNvPr>
          <p:cNvSpPr txBox="1"/>
          <p:nvPr/>
        </p:nvSpPr>
        <p:spPr>
          <a:xfrm>
            <a:off x="1854959" y="873390"/>
            <a:ext cx="8217877" cy="641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i="0" u="none" strike="noStrike" cap="none" dirty="0">
                <a:latin typeface="Arial"/>
                <a:ea typeface="Arial"/>
                <a:cs typeface="Arial"/>
                <a:sym typeface="Arial"/>
              </a:rPr>
              <a:t>카드 제출 로직 수행 결과</a:t>
            </a:r>
            <a:endParaRPr lang="en-US" altLang="ko-KR" sz="40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D9240C-B5E1-87A4-458D-614BD4FF8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233" y="1514561"/>
            <a:ext cx="7585868" cy="462526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146775-D000-9992-B3D9-8175FEE6603A}"/>
              </a:ext>
            </a:extLst>
          </p:cNvPr>
          <p:cNvSpPr/>
          <p:nvPr/>
        </p:nvSpPr>
        <p:spPr>
          <a:xfrm>
            <a:off x="2302900" y="4738419"/>
            <a:ext cx="4601992" cy="2781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5900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4"/>
          <p:cNvSpPr txBox="1"/>
          <p:nvPr/>
        </p:nvSpPr>
        <p:spPr>
          <a:xfrm>
            <a:off x="1258200" y="508320"/>
            <a:ext cx="32178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0" i="0" u="none" strike="noStrike" cap="none" dirty="0">
                <a:latin typeface="Arial"/>
                <a:ea typeface="Arial"/>
                <a:cs typeface="Arial"/>
                <a:sym typeface="Arial"/>
              </a:rPr>
              <a:t>Back-end</a:t>
            </a:r>
          </a:p>
        </p:txBody>
      </p:sp>
      <p:sp>
        <p:nvSpPr>
          <p:cNvPr id="353" name="Google Shape;353;p54"/>
          <p:cNvSpPr txBox="1"/>
          <p:nvPr/>
        </p:nvSpPr>
        <p:spPr>
          <a:xfrm>
            <a:off x="808560" y="662400"/>
            <a:ext cx="276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6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4" name="Google Shape;354;p54"/>
          <p:cNvCxnSpPr/>
          <p:nvPr/>
        </p:nvCxnSpPr>
        <p:spPr>
          <a:xfrm>
            <a:off x="766800" y="6237360"/>
            <a:ext cx="10659000" cy="300"/>
          </a:xfrm>
          <a:prstGeom prst="straightConnector1">
            <a:avLst/>
          </a:prstGeom>
          <a:noFill/>
          <a:ln w="1260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6" name="사각형: 둥근 위쪽 모서리 25">
            <a:extLst>
              <a:ext uri="{FF2B5EF4-FFF2-40B4-BE49-F238E27FC236}">
                <a16:creationId xmlns:a16="http://schemas.microsoft.com/office/drawing/2014/main" id="{0646303F-7864-4E35-3A4A-E41CBD7ABF90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EDEC5A-9A82-3772-DD07-83AAE6DE9DFF}"/>
              </a:ext>
            </a:extLst>
          </p:cNvPr>
          <p:cNvSpPr txBox="1"/>
          <p:nvPr/>
        </p:nvSpPr>
        <p:spPr>
          <a:xfrm>
            <a:off x="842107" y="1023512"/>
            <a:ext cx="2096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03</a:t>
            </a:r>
            <a:endParaRPr lang="ko-KR" altLang="en-US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2" name="Google Shape;198;p42">
            <a:extLst>
              <a:ext uri="{FF2B5EF4-FFF2-40B4-BE49-F238E27FC236}">
                <a16:creationId xmlns:a16="http://schemas.microsoft.com/office/drawing/2014/main" id="{E36E778D-F7E4-340B-9A3E-628E736E3EA4}"/>
              </a:ext>
            </a:extLst>
          </p:cNvPr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42</a:t>
            </a:fld>
            <a:endParaRPr sz="10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51;p54">
            <a:extLst>
              <a:ext uri="{FF2B5EF4-FFF2-40B4-BE49-F238E27FC236}">
                <a16:creationId xmlns:a16="http://schemas.microsoft.com/office/drawing/2014/main" id="{64E4B2FE-2402-6855-B7D5-B35ADD9DDAFF}"/>
              </a:ext>
            </a:extLst>
          </p:cNvPr>
          <p:cNvSpPr txBox="1"/>
          <p:nvPr/>
        </p:nvSpPr>
        <p:spPr>
          <a:xfrm>
            <a:off x="1854959" y="873390"/>
            <a:ext cx="8217877" cy="641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i="0" u="none" strike="noStrike" cap="none" dirty="0">
                <a:latin typeface="Arial"/>
                <a:ea typeface="Arial"/>
                <a:cs typeface="Arial"/>
                <a:sym typeface="Arial"/>
              </a:rPr>
              <a:t>카드 제출 로직 수행 결과</a:t>
            </a:r>
            <a:endParaRPr lang="en-US" altLang="ko-KR" sz="40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636041-1828-A406-4F9F-ABBEB6C15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94" y="0"/>
            <a:ext cx="11292606" cy="61953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FA679A6-9622-641D-82D1-E24BF6C6F49F}"/>
              </a:ext>
            </a:extLst>
          </p:cNvPr>
          <p:cNvSpPr/>
          <p:nvPr/>
        </p:nvSpPr>
        <p:spPr>
          <a:xfrm>
            <a:off x="6546654" y="5917142"/>
            <a:ext cx="850608" cy="2781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4814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4"/>
          <p:cNvSpPr txBox="1"/>
          <p:nvPr/>
        </p:nvSpPr>
        <p:spPr>
          <a:xfrm>
            <a:off x="1258200" y="508320"/>
            <a:ext cx="32178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0" i="0" u="none" strike="noStrike" cap="none" dirty="0">
                <a:latin typeface="Arial"/>
                <a:ea typeface="Arial"/>
                <a:cs typeface="Arial"/>
                <a:sym typeface="Arial"/>
              </a:rPr>
              <a:t>Back-end</a:t>
            </a:r>
          </a:p>
        </p:txBody>
      </p:sp>
      <p:sp>
        <p:nvSpPr>
          <p:cNvPr id="353" name="Google Shape;353;p54"/>
          <p:cNvSpPr txBox="1"/>
          <p:nvPr/>
        </p:nvSpPr>
        <p:spPr>
          <a:xfrm>
            <a:off x="808560" y="662400"/>
            <a:ext cx="276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6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4" name="Google Shape;354;p54"/>
          <p:cNvCxnSpPr/>
          <p:nvPr/>
        </p:nvCxnSpPr>
        <p:spPr>
          <a:xfrm>
            <a:off x="766800" y="6237360"/>
            <a:ext cx="10659000" cy="300"/>
          </a:xfrm>
          <a:prstGeom prst="straightConnector1">
            <a:avLst/>
          </a:prstGeom>
          <a:noFill/>
          <a:ln w="1260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6" name="사각형: 둥근 위쪽 모서리 25">
            <a:extLst>
              <a:ext uri="{FF2B5EF4-FFF2-40B4-BE49-F238E27FC236}">
                <a16:creationId xmlns:a16="http://schemas.microsoft.com/office/drawing/2014/main" id="{0646303F-7864-4E35-3A4A-E41CBD7ABF90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EDEC5A-9A82-3772-DD07-83AAE6DE9DFF}"/>
              </a:ext>
            </a:extLst>
          </p:cNvPr>
          <p:cNvSpPr txBox="1"/>
          <p:nvPr/>
        </p:nvSpPr>
        <p:spPr>
          <a:xfrm>
            <a:off x="842107" y="1023512"/>
            <a:ext cx="2096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03</a:t>
            </a:r>
            <a:endParaRPr lang="ko-KR" altLang="en-US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2" name="Google Shape;198;p42">
            <a:extLst>
              <a:ext uri="{FF2B5EF4-FFF2-40B4-BE49-F238E27FC236}">
                <a16:creationId xmlns:a16="http://schemas.microsoft.com/office/drawing/2014/main" id="{E36E778D-F7E4-340B-9A3E-628E736E3EA4}"/>
              </a:ext>
            </a:extLst>
          </p:cNvPr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43</a:t>
            </a:fld>
            <a:endParaRPr sz="10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51;p54">
            <a:extLst>
              <a:ext uri="{FF2B5EF4-FFF2-40B4-BE49-F238E27FC236}">
                <a16:creationId xmlns:a16="http://schemas.microsoft.com/office/drawing/2014/main" id="{64E4B2FE-2402-6855-B7D5-B35ADD9DDAFF}"/>
              </a:ext>
            </a:extLst>
          </p:cNvPr>
          <p:cNvSpPr txBox="1"/>
          <p:nvPr/>
        </p:nvSpPr>
        <p:spPr>
          <a:xfrm>
            <a:off x="1854959" y="873390"/>
            <a:ext cx="8217877" cy="641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i="0" u="none" strike="noStrike" cap="none" dirty="0">
                <a:latin typeface="Arial"/>
                <a:ea typeface="Arial"/>
                <a:cs typeface="Arial"/>
                <a:sym typeface="Arial"/>
              </a:rPr>
              <a:t>카드 제출 로직 수행 결과</a:t>
            </a:r>
            <a:endParaRPr lang="en-US" altLang="ko-KR" sz="40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D47106-F290-371C-C08F-E21D2A971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1349893" cy="61879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FA679A6-9622-641D-82D1-E24BF6C6F49F}"/>
              </a:ext>
            </a:extLst>
          </p:cNvPr>
          <p:cNvSpPr/>
          <p:nvPr/>
        </p:nvSpPr>
        <p:spPr>
          <a:xfrm>
            <a:off x="626476" y="391867"/>
            <a:ext cx="850608" cy="2781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7EF155-4E61-CC93-9349-846787EA9073}"/>
              </a:ext>
            </a:extLst>
          </p:cNvPr>
          <p:cNvSpPr/>
          <p:nvPr/>
        </p:nvSpPr>
        <p:spPr>
          <a:xfrm>
            <a:off x="4284076" y="1486140"/>
            <a:ext cx="2351186" cy="13391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2AA869-834E-021F-2881-DF87FE0D95F2}"/>
              </a:ext>
            </a:extLst>
          </p:cNvPr>
          <p:cNvSpPr/>
          <p:nvPr/>
        </p:nvSpPr>
        <p:spPr>
          <a:xfrm>
            <a:off x="9430507" y="-1"/>
            <a:ext cx="850608" cy="2781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3827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Google Shape;197;p42"/>
          <p:cNvCxnSpPr/>
          <p:nvPr/>
        </p:nvCxnSpPr>
        <p:spPr>
          <a:xfrm>
            <a:off x="766800" y="6237360"/>
            <a:ext cx="10659000" cy="300"/>
          </a:xfrm>
          <a:prstGeom prst="straightConnector1">
            <a:avLst/>
          </a:prstGeom>
          <a:noFill/>
          <a:ln w="1260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8" name="Google Shape;198;p42"/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44</a:t>
            </a:fld>
            <a:endParaRPr sz="10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351;p54">
            <a:extLst>
              <a:ext uri="{FF2B5EF4-FFF2-40B4-BE49-F238E27FC236}">
                <a16:creationId xmlns:a16="http://schemas.microsoft.com/office/drawing/2014/main" id="{E0CB8994-52E0-202A-F4CA-8FCC3B6240AD}"/>
              </a:ext>
            </a:extLst>
          </p:cNvPr>
          <p:cNvSpPr txBox="1"/>
          <p:nvPr/>
        </p:nvSpPr>
        <p:spPr>
          <a:xfrm>
            <a:off x="1258200" y="508320"/>
            <a:ext cx="32178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D0B1B8D3-DF44-CA2F-7679-BC40BF20E758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E3A1B-7C38-47EC-C0F7-581D93BBF5F8}"/>
              </a:ext>
            </a:extLst>
          </p:cNvPr>
          <p:cNvSpPr txBox="1"/>
          <p:nvPr/>
        </p:nvSpPr>
        <p:spPr>
          <a:xfrm>
            <a:off x="842107" y="1023512"/>
            <a:ext cx="2096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04</a:t>
            </a:r>
            <a:endParaRPr lang="ko-KR" altLang="en-US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" name="Google Shape;351;p54">
            <a:extLst>
              <a:ext uri="{FF2B5EF4-FFF2-40B4-BE49-F238E27FC236}">
                <a16:creationId xmlns:a16="http://schemas.microsoft.com/office/drawing/2014/main" id="{404497F5-D66A-8861-1FE3-1F56145DAA5C}"/>
              </a:ext>
            </a:extLst>
          </p:cNvPr>
          <p:cNvSpPr txBox="1"/>
          <p:nvPr/>
        </p:nvSpPr>
        <p:spPr>
          <a:xfrm>
            <a:off x="1410600" y="660720"/>
            <a:ext cx="32178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0" i="0" u="none" strike="noStrike" cap="none" dirty="0">
                <a:latin typeface="Arial"/>
                <a:ea typeface="Arial"/>
                <a:cs typeface="Arial"/>
                <a:sym typeface="Arial"/>
              </a:rPr>
              <a:t>전역변수 도입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DF0B3A3-E127-C7EE-D271-9EF4D65AA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810" y="2548824"/>
            <a:ext cx="9541452" cy="31449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2565F5-AADF-1AAA-7DA7-54292C7842DE}"/>
              </a:ext>
            </a:extLst>
          </p:cNvPr>
          <p:cNvSpPr txBox="1"/>
          <p:nvPr/>
        </p:nvSpPr>
        <p:spPr>
          <a:xfrm>
            <a:off x="607578" y="4412044"/>
            <a:ext cx="192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지역변수 →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BB897B-E3D9-B0E3-08DF-EA6C6D6B3143}"/>
              </a:ext>
            </a:extLst>
          </p:cNvPr>
          <p:cNvSpPr txBox="1"/>
          <p:nvPr/>
        </p:nvSpPr>
        <p:spPr>
          <a:xfrm>
            <a:off x="607578" y="2817560"/>
            <a:ext cx="192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전역변수 →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050EA-9B17-A295-6732-A5C13080B0F8}"/>
              </a:ext>
            </a:extLst>
          </p:cNvPr>
          <p:cNvSpPr txBox="1"/>
          <p:nvPr/>
        </p:nvSpPr>
        <p:spPr>
          <a:xfrm>
            <a:off x="3019500" y="1873204"/>
            <a:ext cx="1645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main.cpp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537787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Google Shape;197;p42"/>
          <p:cNvCxnSpPr/>
          <p:nvPr/>
        </p:nvCxnSpPr>
        <p:spPr>
          <a:xfrm>
            <a:off x="766800" y="6237360"/>
            <a:ext cx="10659000" cy="300"/>
          </a:xfrm>
          <a:prstGeom prst="straightConnector1">
            <a:avLst/>
          </a:prstGeom>
          <a:noFill/>
          <a:ln w="1260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8" name="Google Shape;198;p42"/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45</a:t>
            </a:fld>
            <a:endParaRPr sz="10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351;p54">
            <a:extLst>
              <a:ext uri="{FF2B5EF4-FFF2-40B4-BE49-F238E27FC236}">
                <a16:creationId xmlns:a16="http://schemas.microsoft.com/office/drawing/2014/main" id="{E0CB8994-52E0-202A-F4CA-8FCC3B6240AD}"/>
              </a:ext>
            </a:extLst>
          </p:cNvPr>
          <p:cNvSpPr txBox="1"/>
          <p:nvPr/>
        </p:nvSpPr>
        <p:spPr>
          <a:xfrm>
            <a:off x="1258200" y="508320"/>
            <a:ext cx="32178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D0B1B8D3-DF44-CA2F-7679-BC40BF20E758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E3A1B-7C38-47EC-C0F7-581D93BBF5F8}"/>
              </a:ext>
            </a:extLst>
          </p:cNvPr>
          <p:cNvSpPr txBox="1"/>
          <p:nvPr/>
        </p:nvSpPr>
        <p:spPr>
          <a:xfrm>
            <a:off x="842107" y="1023512"/>
            <a:ext cx="2096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04</a:t>
            </a:r>
            <a:endParaRPr lang="ko-KR" altLang="en-US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" name="Google Shape;351;p54">
            <a:extLst>
              <a:ext uri="{FF2B5EF4-FFF2-40B4-BE49-F238E27FC236}">
                <a16:creationId xmlns:a16="http://schemas.microsoft.com/office/drawing/2014/main" id="{404497F5-D66A-8861-1FE3-1F56145DAA5C}"/>
              </a:ext>
            </a:extLst>
          </p:cNvPr>
          <p:cNvSpPr txBox="1"/>
          <p:nvPr/>
        </p:nvSpPr>
        <p:spPr>
          <a:xfrm>
            <a:off x="1410600" y="660720"/>
            <a:ext cx="32178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0" i="0" u="none" strike="noStrike" cap="none" dirty="0">
                <a:latin typeface="Arial"/>
                <a:ea typeface="Arial"/>
                <a:cs typeface="Arial"/>
                <a:sym typeface="Arial"/>
              </a:rPr>
              <a:t>전역변수 도입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6F7AAAB-5283-7412-B962-52A1C6A32F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38" r="16832"/>
          <a:stretch/>
        </p:blipFill>
        <p:spPr>
          <a:xfrm>
            <a:off x="4966832" y="2253605"/>
            <a:ext cx="7090305" cy="37548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1CB228-2CD8-2246-6829-1F804185FE8D}"/>
              </a:ext>
            </a:extLst>
          </p:cNvPr>
          <p:cNvSpPr txBox="1"/>
          <p:nvPr/>
        </p:nvSpPr>
        <p:spPr>
          <a:xfrm>
            <a:off x="4979731" y="1431546"/>
            <a:ext cx="3305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SceneManager.cpp</a:t>
            </a:r>
            <a:endParaRPr lang="ko-KR" alt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DD8B31-2C5A-593B-C1DC-3D51E501B3AF}"/>
              </a:ext>
            </a:extLst>
          </p:cNvPr>
          <p:cNvSpPr txBox="1"/>
          <p:nvPr/>
        </p:nvSpPr>
        <p:spPr>
          <a:xfrm>
            <a:off x="134863" y="2536448"/>
            <a:ext cx="5012911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extern </a:t>
            </a:r>
            <a:r>
              <a:rPr lang="ko-KR" altLang="en-US" sz="2200" dirty="0"/>
              <a:t>선언 의미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다른 파일에 해당</a:t>
            </a:r>
            <a:r>
              <a:rPr lang="en-US" altLang="ko-KR" sz="2200" dirty="0"/>
              <a:t> </a:t>
            </a:r>
            <a:r>
              <a:rPr lang="ko-KR" altLang="en-US" sz="2200" dirty="0"/>
              <a:t>변수가 </a:t>
            </a:r>
            <a:endParaRPr lang="en-US" altLang="ko-KR" sz="2200" dirty="0"/>
          </a:p>
          <a:p>
            <a:r>
              <a:rPr lang="ko-KR" altLang="en-US" sz="2200" dirty="0"/>
              <a:t>전역으로 선언되어</a:t>
            </a:r>
            <a:r>
              <a:rPr lang="en-US" altLang="ko-KR" sz="2200" dirty="0"/>
              <a:t> </a:t>
            </a:r>
            <a:r>
              <a:rPr lang="ko-KR" altLang="en-US" sz="2200" dirty="0"/>
              <a:t>있으니</a:t>
            </a:r>
            <a:r>
              <a:rPr lang="en-US" altLang="ko-KR" sz="2200" dirty="0"/>
              <a:t> </a:t>
            </a:r>
          </a:p>
          <a:p>
            <a:r>
              <a:rPr lang="ko-KR" altLang="en-US" sz="2200" dirty="0"/>
              <a:t>새로 정의 </a:t>
            </a:r>
            <a:r>
              <a:rPr lang="ko-KR" altLang="en-US" sz="2200" dirty="0" err="1"/>
              <a:t>하지말고</a:t>
            </a:r>
            <a:r>
              <a:rPr lang="ko-KR" altLang="en-US" sz="2200" dirty="0"/>
              <a:t> 가져와서 사용하라</a:t>
            </a:r>
            <a:endParaRPr lang="en-US" altLang="ko-KR" sz="2200" dirty="0"/>
          </a:p>
        </p:txBody>
      </p:sp>
    </p:spTree>
    <p:extLst>
      <p:ext uri="{BB962C8B-B14F-4D97-AF65-F5344CB8AC3E}">
        <p14:creationId xmlns:p14="http://schemas.microsoft.com/office/powerpoint/2010/main" val="3303362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Google Shape;197;p42"/>
          <p:cNvCxnSpPr/>
          <p:nvPr/>
        </p:nvCxnSpPr>
        <p:spPr>
          <a:xfrm>
            <a:off x="766800" y="6237360"/>
            <a:ext cx="10659000" cy="300"/>
          </a:xfrm>
          <a:prstGeom prst="straightConnector1">
            <a:avLst/>
          </a:prstGeom>
          <a:noFill/>
          <a:ln w="1260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8" name="Google Shape;198;p42"/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46</a:t>
            </a:fld>
            <a:endParaRPr sz="10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351;p54">
            <a:extLst>
              <a:ext uri="{FF2B5EF4-FFF2-40B4-BE49-F238E27FC236}">
                <a16:creationId xmlns:a16="http://schemas.microsoft.com/office/drawing/2014/main" id="{E0CB8994-52E0-202A-F4CA-8FCC3B6240AD}"/>
              </a:ext>
            </a:extLst>
          </p:cNvPr>
          <p:cNvSpPr txBox="1"/>
          <p:nvPr/>
        </p:nvSpPr>
        <p:spPr>
          <a:xfrm>
            <a:off x="1258200" y="508320"/>
            <a:ext cx="32178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latin typeface="Arial"/>
                <a:ea typeface="Arial"/>
                <a:cs typeface="Arial"/>
                <a:sym typeface="Arial"/>
              </a:rPr>
              <a:t>SceneManager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D0B1B8D3-DF44-CA2F-7679-BC40BF20E758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E3A1B-7C38-47EC-C0F7-581D93BBF5F8}"/>
              </a:ext>
            </a:extLst>
          </p:cNvPr>
          <p:cNvSpPr txBox="1"/>
          <p:nvPr/>
        </p:nvSpPr>
        <p:spPr>
          <a:xfrm>
            <a:off x="842107" y="1023512"/>
            <a:ext cx="2096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04</a:t>
            </a:r>
            <a:endParaRPr lang="ko-KR" altLang="en-US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6701698" y="248348"/>
            <a:ext cx="1582096" cy="64239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ＳＴＡＲＴ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420062" y="2156665"/>
            <a:ext cx="2161083" cy="6712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플레이어 이름 입력</a:t>
            </a:r>
          </a:p>
        </p:txBody>
      </p:sp>
      <p:cxnSp>
        <p:nvCxnSpPr>
          <p:cNvPr id="15" name="직선 화살표 연결선 14"/>
          <p:cNvCxnSpPr>
            <a:cxnSpLocks/>
            <a:stCxn id="8" idx="4"/>
            <a:endCxn id="29" idx="0"/>
          </p:cNvCxnSpPr>
          <p:nvPr/>
        </p:nvCxnSpPr>
        <p:spPr>
          <a:xfrm>
            <a:off x="7492746" y="890741"/>
            <a:ext cx="1" cy="27768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cxnSpLocks/>
            <a:stCxn id="9" idx="2"/>
            <a:endCxn id="49" idx="0"/>
          </p:cNvCxnSpPr>
          <p:nvPr/>
        </p:nvCxnSpPr>
        <p:spPr>
          <a:xfrm>
            <a:off x="7500604" y="2827954"/>
            <a:ext cx="1570" cy="31067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cxnSpLocks/>
            <a:stCxn id="49" idx="2"/>
            <a:endCxn id="50" idx="0"/>
          </p:cNvCxnSpPr>
          <p:nvPr/>
        </p:nvCxnSpPr>
        <p:spPr>
          <a:xfrm flipH="1">
            <a:off x="7500604" y="3809914"/>
            <a:ext cx="1570" cy="158879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6412205" y="1168422"/>
            <a:ext cx="2161083" cy="6712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메인 메뉴</a:t>
            </a:r>
          </a:p>
        </p:txBody>
      </p:sp>
      <p:cxnSp>
        <p:nvCxnSpPr>
          <p:cNvPr id="31" name="직선 화살표 연결선 30"/>
          <p:cNvCxnSpPr>
            <a:cxnSpLocks/>
            <a:stCxn id="29" idx="2"/>
            <a:endCxn id="9" idx="0"/>
          </p:cNvCxnSpPr>
          <p:nvPr/>
        </p:nvCxnSpPr>
        <p:spPr>
          <a:xfrm>
            <a:off x="7492747" y="1839711"/>
            <a:ext cx="7857" cy="3169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6421632" y="3138625"/>
            <a:ext cx="2161083" cy="6712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메인 게임 화면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6420062" y="5398706"/>
            <a:ext cx="2161083" cy="6712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게임 결과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23C0B60-810E-DD27-DAE6-5E47AC06859F}"/>
              </a:ext>
            </a:extLst>
          </p:cNvPr>
          <p:cNvSpPr/>
          <p:nvPr/>
        </p:nvSpPr>
        <p:spPr>
          <a:xfrm>
            <a:off x="4607075" y="2129704"/>
            <a:ext cx="1361984" cy="6712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룰 설명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2C6715-D5D5-8A58-0718-77A650C5D3B4}"/>
              </a:ext>
            </a:extLst>
          </p:cNvPr>
          <p:cNvSpPr/>
          <p:nvPr/>
        </p:nvSpPr>
        <p:spPr>
          <a:xfrm>
            <a:off x="9317123" y="2129705"/>
            <a:ext cx="1491222" cy="6206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>
                <a:solidFill>
                  <a:schemeClr val="tx1"/>
                </a:solidFill>
              </a:rPr>
              <a:t>게임 종료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1E639A2-9F75-5D60-60F9-17E905E84758}"/>
              </a:ext>
            </a:extLst>
          </p:cNvPr>
          <p:cNvCxnSpPr>
            <a:cxnSpLocks/>
            <a:stCxn id="29" idx="2"/>
            <a:endCxn id="2" idx="0"/>
          </p:cNvCxnSpPr>
          <p:nvPr/>
        </p:nvCxnSpPr>
        <p:spPr>
          <a:xfrm flipH="1">
            <a:off x="5288067" y="1839711"/>
            <a:ext cx="2204680" cy="28999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8012673-8695-C8DE-7A3B-871A7443C712}"/>
              </a:ext>
            </a:extLst>
          </p:cNvPr>
          <p:cNvCxnSpPr>
            <a:cxnSpLocks/>
            <a:stCxn id="29" idx="2"/>
            <a:endCxn id="6" idx="0"/>
          </p:cNvCxnSpPr>
          <p:nvPr/>
        </p:nvCxnSpPr>
        <p:spPr>
          <a:xfrm>
            <a:off x="7492747" y="1839711"/>
            <a:ext cx="2569987" cy="28999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51FEA079-8389-BAAE-E904-38E765484A55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7492748" y="3474270"/>
            <a:ext cx="1089967" cy="1006933"/>
          </a:xfrm>
          <a:prstGeom prst="bentConnector3">
            <a:avLst>
              <a:gd name="adj1" fmla="val 13882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81706C4-7F1A-B0C7-9DEA-9866AC6A9AF8}"/>
              </a:ext>
            </a:extLst>
          </p:cNvPr>
          <p:cNvSpPr txBox="1"/>
          <p:nvPr/>
        </p:nvSpPr>
        <p:spPr>
          <a:xfrm>
            <a:off x="5431405" y="3957978"/>
            <a:ext cx="2204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/>
              <a:t>3</a:t>
            </a:r>
            <a:r>
              <a:rPr lang="ko-KR" altLang="en-US" sz="1800" dirty="0"/>
              <a:t>명이 카드를 모두 소진 하였는가</a:t>
            </a:r>
            <a:r>
              <a:rPr lang="en-US" altLang="ko-KR" sz="1800" dirty="0"/>
              <a:t>?</a:t>
            </a:r>
            <a:endParaRPr lang="ko-KR" altLang="en-US" sz="18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CB6A7B4-5FA1-2E06-3900-8EB64AD386AC}"/>
              </a:ext>
            </a:extLst>
          </p:cNvPr>
          <p:cNvSpPr txBox="1"/>
          <p:nvPr/>
        </p:nvSpPr>
        <p:spPr>
          <a:xfrm>
            <a:off x="6947404" y="4956543"/>
            <a:ext cx="545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</a:rPr>
              <a:t>YES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9A5E233-7458-D606-A0A0-68B247A0E518}"/>
              </a:ext>
            </a:extLst>
          </p:cNvPr>
          <p:cNvSpPr txBox="1"/>
          <p:nvPr/>
        </p:nvSpPr>
        <p:spPr>
          <a:xfrm>
            <a:off x="9090138" y="3893776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</a:t>
            </a:r>
          </a:p>
        </p:txBody>
      </p: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15677ED7-BBBE-FD10-020A-5590D78CC806}"/>
              </a:ext>
            </a:extLst>
          </p:cNvPr>
          <p:cNvCxnSpPr>
            <a:cxnSpLocks/>
            <a:stCxn id="50" idx="1"/>
            <a:endCxn id="29" idx="1"/>
          </p:cNvCxnSpPr>
          <p:nvPr/>
        </p:nvCxnSpPr>
        <p:spPr>
          <a:xfrm rot="10800000">
            <a:off x="6412206" y="1504067"/>
            <a:ext cx="7857" cy="4230284"/>
          </a:xfrm>
          <a:prstGeom prst="bentConnector3">
            <a:avLst>
              <a:gd name="adj1" fmla="val 3965691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87AEE066-2E3F-C869-F64E-44F0D50113D2}"/>
              </a:ext>
            </a:extLst>
          </p:cNvPr>
          <p:cNvCxnSpPr>
            <a:cxnSpLocks/>
            <a:stCxn id="50" idx="3"/>
            <a:endCxn id="6" idx="2"/>
          </p:cNvCxnSpPr>
          <p:nvPr/>
        </p:nvCxnSpPr>
        <p:spPr>
          <a:xfrm flipV="1">
            <a:off x="8581145" y="2750307"/>
            <a:ext cx="1481589" cy="298404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060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2"/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47</a:t>
            </a:fld>
            <a:endParaRPr sz="10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351;p54">
            <a:extLst>
              <a:ext uri="{FF2B5EF4-FFF2-40B4-BE49-F238E27FC236}">
                <a16:creationId xmlns:a16="http://schemas.microsoft.com/office/drawing/2014/main" id="{E0CB8994-52E0-202A-F4CA-8FCC3B6240AD}"/>
              </a:ext>
            </a:extLst>
          </p:cNvPr>
          <p:cNvSpPr txBox="1"/>
          <p:nvPr/>
        </p:nvSpPr>
        <p:spPr>
          <a:xfrm>
            <a:off x="1258200" y="508320"/>
            <a:ext cx="32178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/>
              <a:t>메인 메뉴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D0B1B8D3-DF44-CA2F-7679-BC40BF20E758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E3A1B-7C38-47EC-C0F7-581D93BBF5F8}"/>
              </a:ext>
            </a:extLst>
          </p:cNvPr>
          <p:cNvSpPr txBox="1"/>
          <p:nvPr/>
        </p:nvSpPr>
        <p:spPr>
          <a:xfrm>
            <a:off x="842107" y="1023512"/>
            <a:ext cx="2096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04</a:t>
            </a:r>
            <a:endParaRPr lang="ko-KR" altLang="en-US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8F65F5-1DEF-EFDA-72AE-8BEE38DC3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000" y="1080000"/>
            <a:ext cx="9720000" cy="560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8060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51;p54">
            <a:extLst>
              <a:ext uri="{FF2B5EF4-FFF2-40B4-BE49-F238E27FC236}">
                <a16:creationId xmlns:a16="http://schemas.microsoft.com/office/drawing/2014/main" id="{E0CB8994-52E0-202A-F4CA-8FCC3B6240AD}"/>
              </a:ext>
            </a:extLst>
          </p:cNvPr>
          <p:cNvSpPr txBox="1"/>
          <p:nvPr/>
        </p:nvSpPr>
        <p:spPr>
          <a:xfrm>
            <a:off x="1258200" y="508320"/>
            <a:ext cx="32178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0" i="0" u="none" strike="noStrike" cap="none" dirty="0">
                <a:latin typeface="Arial"/>
                <a:ea typeface="Arial"/>
                <a:cs typeface="Arial"/>
                <a:sym typeface="Arial"/>
              </a:rPr>
              <a:t>룰 설명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D0B1B8D3-DF44-CA2F-7679-BC40BF20E758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E3A1B-7C38-47EC-C0F7-581D93BBF5F8}"/>
              </a:ext>
            </a:extLst>
          </p:cNvPr>
          <p:cNvSpPr txBox="1"/>
          <p:nvPr/>
        </p:nvSpPr>
        <p:spPr>
          <a:xfrm>
            <a:off x="842107" y="1023512"/>
            <a:ext cx="2096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04</a:t>
            </a:r>
            <a:endParaRPr lang="ko-KR" altLang="en-US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EA7F42E-D1C5-A929-B364-C3246E16C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000" y="1080000"/>
            <a:ext cx="9720000" cy="55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566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51;p54">
            <a:extLst>
              <a:ext uri="{FF2B5EF4-FFF2-40B4-BE49-F238E27FC236}">
                <a16:creationId xmlns:a16="http://schemas.microsoft.com/office/drawing/2014/main" id="{E0CB8994-52E0-202A-F4CA-8FCC3B6240AD}"/>
              </a:ext>
            </a:extLst>
          </p:cNvPr>
          <p:cNvSpPr txBox="1"/>
          <p:nvPr/>
        </p:nvSpPr>
        <p:spPr>
          <a:xfrm>
            <a:off x="1258200" y="508320"/>
            <a:ext cx="32178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0" i="0" u="none" strike="noStrike" cap="none" dirty="0">
                <a:latin typeface="Arial"/>
                <a:ea typeface="Arial"/>
                <a:cs typeface="Arial"/>
                <a:sym typeface="Arial"/>
              </a:rPr>
              <a:t>게임 종료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D0B1B8D3-DF44-CA2F-7679-BC40BF20E758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E3A1B-7C38-47EC-C0F7-581D93BBF5F8}"/>
              </a:ext>
            </a:extLst>
          </p:cNvPr>
          <p:cNvSpPr txBox="1"/>
          <p:nvPr/>
        </p:nvSpPr>
        <p:spPr>
          <a:xfrm>
            <a:off x="842107" y="1023512"/>
            <a:ext cx="2096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04</a:t>
            </a:r>
            <a:endParaRPr lang="ko-KR" altLang="en-US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EA7F42E-D1C5-A929-B364-C3246E16CE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18896" y="1080000"/>
            <a:ext cx="9562208" cy="55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650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510B43F-4F0C-ED51-0076-D649BCAF8F1B}"/>
              </a:ext>
            </a:extLst>
          </p:cNvPr>
          <p:cNvSpPr txBox="1"/>
          <p:nvPr/>
        </p:nvSpPr>
        <p:spPr>
          <a:xfrm>
            <a:off x="1258074" y="917428"/>
            <a:ext cx="350096" cy="433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룰</a:t>
            </a:r>
          </a:p>
        </p:txBody>
      </p:sp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07E1A2B3-32A9-01C6-A3E1-F8D980C7583A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D2D64-FE17-FD51-6BD0-ED41FED12ED5}"/>
              </a:ext>
            </a:extLst>
          </p:cNvPr>
          <p:cNvSpPr txBox="1"/>
          <p:nvPr/>
        </p:nvSpPr>
        <p:spPr>
          <a:xfrm>
            <a:off x="848839" y="173116"/>
            <a:ext cx="196208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들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어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가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며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2372D32-1729-8AD9-9B82-FBE1F97ADE19}"/>
              </a:ext>
            </a:extLst>
          </p:cNvPr>
          <p:cNvSpPr/>
          <p:nvPr/>
        </p:nvSpPr>
        <p:spPr>
          <a:xfrm>
            <a:off x="5387340" y="14811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9B45ECD-1719-AE0A-DE32-CADE036E57F8}"/>
              </a:ext>
            </a:extLst>
          </p:cNvPr>
          <p:cNvSpPr/>
          <p:nvPr/>
        </p:nvSpPr>
        <p:spPr>
          <a:xfrm>
            <a:off x="5387340" y="6374605"/>
            <a:ext cx="1417320" cy="33528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1876F3F-16DF-7472-10AA-BC6A9F799505}"/>
              </a:ext>
            </a:extLst>
          </p:cNvPr>
          <p:cNvSpPr/>
          <p:nvPr/>
        </p:nvSpPr>
        <p:spPr>
          <a:xfrm>
            <a:off x="10125376" y="223882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19F3ED7-4BF7-0649-6829-59DB24E64254}"/>
              </a:ext>
            </a:extLst>
          </p:cNvPr>
          <p:cNvSpPr/>
          <p:nvPr/>
        </p:nvSpPr>
        <p:spPr>
          <a:xfrm>
            <a:off x="649304" y="223882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143CFD8D-BEE8-2E62-2E63-2130DCA8E99E}"/>
              </a:ext>
            </a:extLst>
          </p:cNvPr>
          <p:cNvGrpSpPr/>
          <p:nvPr/>
        </p:nvGrpSpPr>
        <p:grpSpPr>
          <a:xfrm>
            <a:off x="4603157" y="540031"/>
            <a:ext cx="2985685" cy="1622339"/>
            <a:chOff x="4578944" y="602529"/>
            <a:chExt cx="2985685" cy="16223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1ADC7B7-91C1-B662-F59A-B0CB1E30A68E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FF815EB-88F3-F8F0-FC63-AFA77D441291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08220D-1907-6274-6D16-A3E41148D8E4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292398D-30AE-D0E8-3AFB-7DC53FA3574C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786D4A0-77CD-7E0F-C08B-5B81AEA8ABB0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C4D10E7-0839-5F72-9423-917C2CA06E3E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EA58CF3-A995-81D3-90CE-06B45C447ADE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2279F77-4759-ED76-9065-10700FE0F3B6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44D84A9-E5CB-5FB4-6128-7D1FDCB2799C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A58F331-69DC-F6D1-4F31-1BFD60CAAE70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2825B93-33B1-6618-1045-539A838B9358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B306DB6-D5E0-C80A-21CD-8E5E82431621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995A6EF-9AB8-FBD0-79B9-7543B91EB031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2214293-1BD0-7932-D926-7DAF81B0A210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6F53C1D-C1B3-7D75-43BF-31B0C4608488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0EB6B7C-49D5-6FAB-AA08-253DA1480B03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17BE4AA-146B-1019-0808-0A6A2A42248B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60DD55C-2E8A-C48E-2CDE-CB0ABE4CEBDD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E6EF45C-8EF4-4903-83FE-4C9954EBE5C3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23385CE-28CF-AD3A-D6FB-1AFA1A1307FC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A3F384AF-F29F-761E-DD5B-74379B884F8F}"/>
              </a:ext>
            </a:extLst>
          </p:cNvPr>
          <p:cNvGrpSpPr/>
          <p:nvPr/>
        </p:nvGrpSpPr>
        <p:grpSpPr>
          <a:xfrm>
            <a:off x="9206315" y="2654014"/>
            <a:ext cx="2985685" cy="1622339"/>
            <a:chOff x="4578944" y="602529"/>
            <a:chExt cx="2985685" cy="1622339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A9F175B-F146-24A0-7419-E4F29F921E53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0A2FC81-8BD5-98D1-E7AF-CEDE5EE163DB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19956A1-539C-8790-0B13-D47E15754D17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67E034F9-2880-C935-0E8B-F5AC071EF18C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032526F-A832-48CE-A253-95A063AEB19D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FF0A8902-AF99-DD9C-E03B-2D0F6E806553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9BA32D0-0E5B-8F9C-0E46-BA317BEBE17E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18A12D4-7796-0D19-6F03-744E67C4CF7D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EDB9184C-A2D7-2B7A-6B9F-C86103572DA7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1EE01416-B7DC-EEBC-206B-86F63EBD5BC6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A55B1435-6B44-BCBB-7C6D-81264C3A256C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F05C239-0C3D-0BA3-7425-89149A4A502B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C2BFB45-72A2-26DB-2177-996C04BF422F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5C661D73-FC95-FCE8-A92B-B710E844DE10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839C333-B2AF-331D-3327-1CC3A1616E6B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0B7BBF1F-A3E6-0666-0BFC-891CAAEE74DB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32E99AE-FF13-DFAF-290F-CBCC70AE8AFB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D779E9D0-D4A6-D95B-C01F-693F84D510A2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3B27F6D3-8551-8C93-58C3-F282EABB9C05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F538FFD-3A86-A365-D951-84C9B52E45FA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44B71528-DB0E-3C6C-6558-CAA744EDF53D}"/>
              </a:ext>
            </a:extLst>
          </p:cNvPr>
          <p:cNvGrpSpPr/>
          <p:nvPr/>
        </p:nvGrpSpPr>
        <p:grpSpPr>
          <a:xfrm>
            <a:off x="0" y="2654014"/>
            <a:ext cx="2985685" cy="1622339"/>
            <a:chOff x="4578944" y="602529"/>
            <a:chExt cx="2985685" cy="162233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99308C0-ADF3-C952-0FF0-55B8E4654BB9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8576FCF4-EF00-58C8-17DF-23B740623F10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B4F88C69-2324-B0FF-5E6F-03689AC5B330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C9D9C43E-E209-E3CA-183D-9D8D0109F306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8D275DA1-ADF8-599B-709E-AA7662C9D9E4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34790E92-7053-1552-7357-D850913961E4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822B4CA1-B519-5A6D-61EC-F5E05CCBA3BF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C3533FB-58AD-4A7C-3BF0-0411BC115C1A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D59E2FDE-8A39-88EF-7A23-0532C9F87AA8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F61500A-7269-1064-957B-9A86D6888C6D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6D327C3F-4468-7A78-F11A-AEE11C6D7963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F364D232-29C6-EFB0-6CFB-F131A8A3D100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A85B9386-8F19-038B-2D02-72BD16F9C928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F565E225-1B86-1F54-54C1-41552BA30651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9E526B06-31E7-8BE5-BD40-BA9D8C3A8FDE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976A946-7C19-49A1-11BC-8A6655C5BF8B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AE8A5674-A76F-E013-7A64-36A2A366371F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EB14FAA-4B2D-B356-83EB-4559E95549D1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A4CC401B-55DD-F8BE-682E-68C74CFAF8E4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160A63DF-AC23-ED51-BB90-2D1F0D63BB40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4E04799-9BB2-7A26-6E24-C0CFA8AA9EBA}"/>
              </a:ext>
            </a:extLst>
          </p:cNvPr>
          <p:cNvSpPr/>
          <p:nvPr/>
        </p:nvSpPr>
        <p:spPr>
          <a:xfrm>
            <a:off x="8247690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tx1"/>
                </a:solidFill>
              </a:rPr>
              <a:t>조커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D2B423EF-A2EB-C0A3-1303-E5376CBCACBC}"/>
              </a:ext>
            </a:extLst>
          </p:cNvPr>
          <p:cNvSpPr/>
          <p:nvPr/>
        </p:nvSpPr>
        <p:spPr>
          <a:xfrm>
            <a:off x="770358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A6BBAE9-0C9A-E586-F26E-439DA345AD8C}"/>
              </a:ext>
            </a:extLst>
          </p:cNvPr>
          <p:cNvSpPr/>
          <p:nvPr/>
        </p:nvSpPr>
        <p:spPr>
          <a:xfrm>
            <a:off x="715948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941C48D0-A3D8-63CD-2DE6-39BE45748C5F}"/>
              </a:ext>
            </a:extLst>
          </p:cNvPr>
          <p:cNvSpPr/>
          <p:nvPr/>
        </p:nvSpPr>
        <p:spPr>
          <a:xfrm>
            <a:off x="6615381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2EA3AA7B-34FC-3BA1-BA31-1E256896B991}"/>
              </a:ext>
            </a:extLst>
          </p:cNvPr>
          <p:cNvSpPr/>
          <p:nvPr/>
        </p:nvSpPr>
        <p:spPr>
          <a:xfrm>
            <a:off x="608887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756B0995-0A3D-0AC7-6DC8-99BABC5C5BFE}"/>
              </a:ext>
            </a:extLst>
          </p:cNvPr>
          <p:cNvSpPr/>
          <p:nvPr/>
        </p:nvSpPr>
        <p:spPr>
          <a:xfrm>
            <a:off x="394538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CAA026B4-BE66-ED09-83A4-91A8E4148701}"/>
              </a:ext>
            </a:extLst>
          </p:cNvPr>
          <p:cNvSpPr/>
          <p:nvPr/>
        </p:nvSpPr>
        <p:spPr>
          <a:xfrm>
            <a:off x="340020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50BAAF7-B8D1-B7F1-3DC5-305533A44AFE}"/>
              </a:ext>
            </a:extLst>
          </p:cNvPr>
          <p:cNvSpPr/>
          <p:nvPr/>
        </p:nvSpPr>
        <p:spPr>
          <a:xfrm>
            <a:off x="8247690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F405CBEB-1647-2417-DE5B-DBB6316CC9C9}"/>
              </a:ext>
            </a:extLst>
          </p:cNvPr>
          <p:cNvSpPr/>
          <p:nvPr/>
        </p:nvSpPr>
        <p:spPr>
          <a:xfrm>
            <a:off x="770358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87CEA633-A6BC-6C8A-61FD-DD8BAAE35890}"/>
              </a:ext>
            </a:extLst>
          </p:cNvPr>
          <p:cNvSpPr/>
          <p:nvPr/>
        </p:nvSpPr>
        <p:spPr>
          <a:xfrm>
            <a:off x="715948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6458CE0B-C905-011E-93EF-2A25BFBBA99D}"/>
              </a:ext>
            </a:extLst>
          </p:cNvPr>
          <p:cNvSpPr/>
          <p:nvPr/>
        </p:nvSpPr>
        <p:spPr>
          <a:xfrm>
            <a:off x="6615381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903E845C-F492-BBE6-EAB5-CBF3E1186A58}"/>
              </a:ext>
            </a:extLst>
          </p:cNvPr>
          <p:cNvSpPr/>
          <p:nvPr/>
        </p:nvSpPr>
        <p:spPr>
          <a:xfrm>
            <a:off x="608887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4642537-7ED1-E57D-2B57-BD663AB01666}"/>
              </a:ext>
            </a:extLst>
          </p:cNvPr>
          <p:cNvSpPr/>
          <p:nvPr/>
        </p:nvSpPr>
        <p:spPr>
          <a:xfrm>
            <a:off x="554369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185601E-0268-350B-9A6B-1B6DA33271C0}"/>
              </a:ext>
            </a:extLst>
          </p:cNvPr>
          <p:cNvSpPr/>
          <p:nvPr/>
        </p:nvSpPr>
        <p:spPr>
          <a:xfrm>
            <a:off x="5001621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78DDE580-F407-EBA8-DABE-A04B54CF45C5}"/>
              </a:ext>
            </a:extLst>
          </p:cNvPr>
          <p:cNvSpPr/>
          <p:nvPr/>
        </p:nvSpPr>
        <p:spPr>
          <a:xfrm>
            <a:off x="4489490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A2D891AB-9F89-9674-9297-8FE81D529C8B}"/>
              </a:ext>
            </a:extLst>
          </p:cNvPr>
          <p:cNvSpPr/>
          <p:nvPr/>
        </p:nvSpPr>
        <p:spPr>
          <a:xfrm>
            <a:off x="394538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23E7B9B-BE96-FD5F-E5FB-D6FD88F6531C}"/>
              </a:ext>
            </a:extLst>
          </p:cNvPr>
          <p:cNvSpPr/>
          <p:nvPr/>
        </p:nvSpPr>
        <p:spPr>
          <a:xfrm>
            <a:off x="340020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1D2B187B-5BBF-D5A2-3370-C5EEC213BE37}"/>
              </a:ext>
            </a:extLst>
          </p:cNvPr>
          <p:cNvSpPr/>
          <p:nvPr/>
        </p:nvSpPr>
        <p:spPr>
          <a:xfrm>
            <a:off x="5276228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D826E7B3-BA3C-BE00-DEFC-58389B8F2777}"/>
              </a:ext>
            </a:extLst>
          </p:cNvPr>
          <p:cNvSpPr/>
          <p:nvPr/>
        </p:nvSpPr>
        <p:spPr>
          <a:xfrm>
            <a:off x="5815745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EA20DEBD-4267-0760-266D-97FC29BB6ACF}"/>
              </a:ext>
            </a:extLst>
          </p:cNvPr>
          <p:cNvSpPr/>
          <p:nvPr/>
        </p:nvSpPr>
        <p:spPr>
          <a:xfrm>
            <a:off x="6359847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E486F649-825D-3158-AFDD-358A0E71C7A5}"/>
              </a:ext>
            </a:extLst>
          </p:cNvPr>
          <p:cNvSpPr/>
          <p:nvPr/>
        </p:nvSpPr>
        <p:spPr>
          <a:xfrm>
            <a:off x="554369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C7530D9-9FB4-DC13-D7BA-187523D0746E}"/>
              </a:ext>
            </a:extLst>
          </p:cNvPr>
          <p:cNvSpPr/>
          <p:nvPr/>
        </p:nvSpPr>
        <p:spPr>
          <a:xfrm>
            <a:off x="5001621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B12D4709-BD51-0F17-E8B6-A314057C4C76}"/>
              </a:ext>
            </a:extLst>
          </p:cNvPr>
          <p:cNvSpPr/>
          <p:nvPr/>
        </p:nvSpPr>
        <p:spPr>
          <a:xfrm>
            <a:off x="4489490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2" name="Google Shape;198;p42">
            <a:extLst>
              <a:ext uri="{FF2B5EF4-FFF2-40B4-BE49-F238E27FC236}">
                <a16:creationId xmlns:a16="http://schemas.microsoft.com/office/drawing/2014/main" id="{7C74F0B5-D7BB-CF47-50AC-4B85A8187B05}"/>
              </a:ext>
            </a:extLst>
          </p:cNvPr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sz="1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375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0.00416 L 0.00078 -0.00393 C 0.00612 -0.06064 0.00534 -0.06111 0.01433 -0.11666 C 0.01901 -0.1456 0.02084 -0.17685 0.02943 -0.20324 C 0.03164 -0.21018 0.03412 -0.21689 0.03607 -0.2243 C 0.04284 -0.24861 0.03789 -0.23587 0.04297 -0.25694 C 0.04414 -0.2618 0.04571 -0.26643 0.04701 -0.27106 C 0.04753 -0.27662 0.04766 -0.28217 0.04844 -0.2875 C 0.05326 -0.32037 0.04961 -0.27384 0.05261 -0.3155 C 0.053 -0.32337 0.05326 -0.33125 0.05391 -0.33888 C 0.0543 -0.34212 0.05534 -0.34837 0.05534 -0.34814 L 0.06498 -0.36898 " pathEditMode="relative" rAng="0" ptsTypes="AAAAAAAAAAAA">
                                      <p:cBhvr>
                                        <p:cTn id="6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03" y="-18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9 -0.00416 L 0.00079 -0.00393 C 0.00612 -0.06064 0.00534 -0.06111 0.01433 -0.11666 C 0.01902 -0.1456 0.02084 -0.17685 0.02943 -0.20324 C 0.03165 -0.21018 0.03412 -0.21689 0.03607 -0.2243 C 0.04284 -0.24861 0.0379 -0.23587 0.04297 -0.25694 C 0.04415 -0.2618 0.04571 -0.26643 0.04701 -0.27106 C 0.04753 -0.27662 0.04766 -0.28217 0.04844 -0.2875 C 0.05326 -0.32037 0.04961 -0.27384 0.05261 -0.3155 C 0.053 -0.32337 0.05326 -0.33125 0.05391 -0.33888 C 0.0543 -0.34212 0.05534 -0.34837 0.05534 -0.34814 L 0.06498 -0.36898 " pathEditMode="relative" rAng="0" ptsTypes="AAAAAAAAAAAA">
                                      <p:cBhvr>
                                        <p:cTn id="8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03" y="-1824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0.00416 L 0.00078 -0.00393 C 0.00612 -0.06064 0.00534 -0.06111 0.01433 -0.11666 C 0.01901 -0.1456 0.02084 -0.17685 0.02943 -0.20324 C 0.03164 -0.21018 0.03412 -0.21689 0.03607 -0.2243 C 0.04284 -0.24861 0.03789 -0.23587 0.04297 -0.25694 C 0.04414 -0.2618 0.04571 -0.26643 0.04701 -0.27106 C 0.04753 -0.27662 0.04766 -0.28217 0.04844 -0.2875 C 0.05326 -0.32037 0.04961 -0.27384 0.05261 -0.3155 C 0.053 -0.32337 0.05326 -0.33125 0.05391 -0.33888 C 0.0543 -0.34212 0.05534 -0.34837 0.05534 -0.34814 L 0.06498 -0.36898 " pathEditMode="relative" rAng="0" ptsTypes="AAAAAAAAAAAA">
                                      <p:cBhvr>
                                        <p:cTn id="10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03" y="-18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 animBg="1"/>
      <p:bldP spid="173" grpId="0" animBg="1"/>
      <p:bldP spid="17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51;p54">
            <a:extLst>
              <a:ext uri="{FF2B5EF4-FFF2-40B4-BE49-F238E27FC236}">
                <a16:creationId xmlns:a16="http://schemas.microsoft.com/office/drawing/2014/main" id="{E0CB8994-52E0-202A-F4CA-8FCC3B6240AD}"/>
              </a:ext>
            </a:extLst>
          </p:cNvPr>
          <p:cNvSpPr txBox="1"/>
          <p:nvPr/>
        </p:nvSpPr>
        <p:spPr>
          <a:xfrm>
            <a:off x="1258199" y="508320"/>
            <a:ext cx="4023919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0" i="0" u="none" strike="noStrike" cap="none" dirty="0">
                <a:latin typeface="Arial"/>
                <a:ea typeface="Arial"/>
                <a:cs typeface="Arial"/>
                <a:sym typeface="Arial"/>
              </a:rPr>
              <a:t>플레이어 이름 입력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D0B1B8D3-DF44-CA2F-7679-BC40BF20E758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E3A1B-7C38-47EC-C0F7-581D93BBF5F8}"/>
              </a:ext>
            </a:extLst>
          </p:cNvPr>
          <p:cNvSpPr txBox="1"/>
          <p:nvPr/>
        </p:nvSpPr>
        <p:spPr>
          <a:xfrm>
            <a:off x="842107" y="1023512"/>
            <a:ext cx="2096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04</a:t>
            </a:r>
            <a:endParaRPr lang="ko-KR" altLang="en-US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EA7F42E-D1C5-A929-B364-C3246E16CE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18896" y="1104746"/>
            <a:ext cx="9562208" cy="550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8413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51;p54">
            <a:extLst>
              <a:ext uri="{FF2B5EF4-FFF2-40B4-BE49-F238E27FC236}">
                <a16:creationId xmlns:a16="http://schemas.microsoft.com/office/drawing/2014/main" id="{E0CB8994-52E0-202A-F4CA-8FCC3B6240AD}"/>
              </a:ext>
            </a:extLst>
          </p:cNvPr>
          <p:cNvSpPr txBox="1"/>
          <p:nvPr/>
        </p:nvSpPr>
        <p:spPr>
          <a:xfrm>
            <a:off x="1258199" y="508320"/>
            <a:ext cx="4023919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0" i="0" u="none" strike="noStrike" cap="none" dirty="0">
                <a:latin typeface="Arial"/>
                <a:ea typeface="Arial"/>
                <a:cs typeface="Arial"/>
                <a:sym typeface="Arial"/>
              </a:rPr>
              <a:t>게임 </a:t>
            </a:r>
            <a:r>
              <a:rPr lang="ko-KR" altLang="en-US" sz="2800" b="0" i="0" u="none" strike="noStrike" cap="none" dirty="0" err="1">
                <a:latin typeface="Arial"/>
                <a:ea typeface="Arial"/>
                <a:cs typeface="Arial"/>
                <a:sym typeface="Arial"/>
              </a:rPr>
              <a:t>메인화면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D0B1B8D3-DF44-CA2F-7679-BC40BF20E758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E3A1B-7C38-47EC-C0F7-581D93BBF5F8}"/>
              </a:ext>
            </a:extLst>
          </p:cNvPr>
          <p:cNvSpPr txBox="1"/>
          <p:nvPr/>
        </p:nvSpPr>
        <p:spPr>
          <a:xfrm>
            <a:off x="842107" y="1023512"/>
            <a:ext cx="2096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04</a:t>
            </a:r>
            <a:endParaRPr lang="ko-KR" altLang="en-US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EA7F42E-D1C5-A929-B364-C3246E16CE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18896" y="1117763"/>
            <a:ext cx="9562208" cy="547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976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Google Shape;197;p42"/>
          <p:cNvCxnSpPr/>
          <p:nvPr/>
        </p:nvCxnSpPr>
        <p:spPr>
          <a:xfrm>
            <a:off x="766800" y="6237360"/>
            <a:ext cx="10659000" cy="300"/>
          </a:xfrm>
          <a:prstGeom prst="straightConnector1">
            <a:avLst/>
          </a:prstGeom>
          <a:noFill/>
          <a:ln w="1260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8" name="Google Shape;198;p42"/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52</a:t>
            </a:fld>
            <a:endParaRPr sz="10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351;p54">
            <a:extLst>
              <a:ext uri="{FF2B5EF4-FFF2-40B4-BE49-F238E27FC236}">
                <a16:creationId xmlns:a16="http://schemas.microsoft.com/office/drawing/2014/main" id="{E0CB8994-52E0-202A-F4CA-8FCC3B6240AD}"/>
              </a:ext>
            </a:extLst>
          </p:cNvPr>
          <p:cNvSpPr txBox="1"/>
          <p:nvPr/>
        </p:nvSpPr>
        <p:spPr>
          <a:xfrm>
            <a:off x="1258200" y="508320"/>
            <a:ext cx="32178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D0B1B8D3-DF44-CA2F-7679-BC40BF20E758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E3A1B-7C38-47EC-C0F7-581D93BBF5F8}"/>
              </a:ext>
            </a:extLst>
          </p:cNvPr>
          <p:cNvSpPr txBox="1"/>
          <p:nvPr/>
        </p:nvSpPr>
        <p:spPr>
          <a:xfrm>
            <a:off x="842107" y="1023512"/>
            <a:ext cx="2096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04</a:t>
            </a:r>
            <a:endParaRPr lang="ko-KR" altLang="en-US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7" name="Google Shape;351;p54">
            <a:extLst>
              <a:ext uri="{FF2B5EF4-FFF2-40B4-BE49-F238E27FC236}">
                <a16:creationId xmlns:a16="http://schemas.microsoft.com/office/drawing/2014/main" id="{DF7FF765-AFD7-0114-9E94-6FAF66870FEC}"/>
              </a:ext>
            </a:extLst>
          </p:cNvPr>
          <p:cNvSpPr txBox="1"/>
          <p:nvPr/>
        </p:nvSpPr>
        <p:spPr>
          <a:xfrm>
            <a:off x="1410600" y="660720"/>
            <a:ext cx="32178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0" i="0" u="none" strike="noStrike" cap="none" dirty="0">
                <a:latin typeface="Arial"/>
                <a:ea typeface="Arial"/>
                <a:cs typeface="Arial"/>
                <a:sym typeface="Arial"/>
              </a:rPr>
              <a:t>메인 게임 화면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10C655-8E8B-823F-704C-9FA42E972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49" y="1510293"/>
            <a:ext cx="5029902" cy="1800476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4EF032A-ECFE-9B0D-7ECB-ECDC5333897F}"/>
              </a:ext>
            </a:extLst>
          </p:cNvPr>
          <p:cNvCxnSpPr>
            <a:cxnSpLocks/>
          </p:cNvCxnSpPr>
          <p:nvPr/>
        </p:nvCxnSpPr>
        <p:spPr>
          <a:xfrm flipH="1" flipV="1">
            <a:off x="5398246" y="1968843"/>
            <a:ext cx="1546251" cy="401152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AF52A2C-1F02-FAC4-7269-1E16AAD9F72F}"/>
              </a:ext>
            </a:extLst>
          </p:cNvPr>
          <p:cNvCxnSpPr>
            <a:cxnSpLocks/>
          </p:cNvCxnSpPr>
          <p:nvPr/>
        </p:nvCxnSpPr>
        <p:spPr>
          <a:xfrm flipH="1">
            <a:off x="5398246" y="373440"/>
            <a:ext cx="1678057" cy="15954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EFDBEA0C-C8C3-FFCD-DB4B-9D0277B26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2267" y="219840"/>
            <a:ext cx="4953938" cy="577062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BBEEBBD-436D-A5AE-7FB3-F2056264B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374" y="3571284"/>
            <a:ext cx="3302603" cy="226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326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Google Shape;197;p42"/>
          <p:cNvCxnSpPr/>
          <p:nvPr/>
        </p:nvCxnSpPr>
        <p:spPr>
          <a:xfrm>
            <a:off x="766800" y="6237360"/>
            <a:ext cx="10659000" cy="300"/>
          </a:xfrm>
          <a:prstGeom prst="straightConnector1">
            <a:avLst/>
          </a:prstGeom>
          <a:noFill/>
          <a:ln w="1260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8" name="Google Shape;198;p42"/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53</a:t>
            </a:fld>
            <a:endParaRPr sz="10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351;p54">
            <a:extLst>
              <a:ext uri="{FF2B5EF4-FFF2-40B4-BE49-F238E27FC236}">
                <a16:creationId xmlns:a16="http://schemas.microsoft.com/office/drawing/2014/main" id="{E0CB8994-52E0-202A-F4CA-8FCC3B6240AD}"/>
              </a:ext>
            </a:extLst>
          </p:cNvPr>
          <p:cNvSpPr txBox="1"/>
          <p:nvPr/>
        </p:nvSpPr>
        <p:spPr>
          <a:xfrm>
            <a:off x="1258200" y="508320"/>
            <a:ext cx="32178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D0B1B8D3-DF44-CA2F-7679-BC40BF20E758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E3A1B-7C38-47EC-C0F7-581D93BBF5F8}"/>
              </a:ext>
            </a:extLst>
          </p:cNvPr>
          <p:cNvSpPr txBox="1"/>
          <p:nvPr/>
        </p:nvSpPr>
        <p:spPr>
          <a:xfrm>
            <a:off x="842107" y="1023512"/>
            <a:ext cx="2096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04</a:t>
            </a:r>
            <a:endParaRPr lang="ko-KR" altLang="en-US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7" name="Google Shape;351;p54">
            <a:extLst>
              <a:ext uri="{FF2B5EF4-FFF2-40B4-BE49-F238E27FC236}">
                <a16:creationId xmlns:a16="http://schemas.microsoft.com/office/drawing/2014/main" id="{DF7FF765-AFD7-0114-9E94-6FAF66870FEC}"/>
              </a:ext>
            </a:extLst>
          </p:cNvPr>
          <p:cNvSpPr txBox="1"/>
          <p:nvPr/>
        </p:nvSpPr>
        <p:spPr>
          <a:xfrm>
            <a:off x="1410600" y="660720"/>
            <a:ext cx="32178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0" i="0" u="none" strike="noStrike" cap="none" dirty="0">
                <a:latin typeface="Arial"/>
                <a:ea typeface="Arial"/>
                <a:cs typeface="Arial"/>
                <a:sym typeface="Arial"/>
              </a:rPr>
              <a:t>메인 게임 화면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10C655-8E8B-823F-704C-9FA42E972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49" y="1510293"/>
            <a:ext cx="5029902" cy="1800476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4EF032A-ECFE-9B0D-7ECB-ECDC5333897F}"/>
              </a:ext>
            </a:extLst>
          </p:cNvPr>
          <p:cNvCxnSpPr>
            <a:cxnSpLocks/>
          </p:cNvCxnSpPr>
          <p:nvPr/>
        </p:nvCxnSpPr>
        <p:spPr>
          <a:xfrm flipH="1" flipV="1">
            <a:off x="3558746" y="2281881"/>
            <a:ext cx="2858530" cy="17202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AF52A2C-1F02-FAC4-7269-1E16AAD9F72F}"/>
              </a:ext>
            </a:extLst>
          </p:cNvPr>
          <p:cNvCxnSpPr>
            <a:cxnSpLocks/>
          </p:cNvCxnSpPr>
          <p:nvPr/>
        </p:nvCxnSpPr>
        <p:spPr>
          <a:xfrm flipH="1">
            <a:off x="3558746" y="1997315"/>
            <a:ext cx="2842613" cy="2845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2D5219E9-A2A5-1065-6113-EA2711846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342" y="4689200"/>
            <a:ext cx="5845522" cy="8904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BC5A5FD-2CC5-D46A-197B-703A6FB16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9611" y="2070892"/>
            <a:ext cx="5797285" cy="189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6480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Google Shape;197;p42"/>
          <p:cNvCxnSpPr/>
          <p:nvPr/>
        </p:nvCxnSpPr>
        <p:spPr>
          <a:xfrm>
            <a:off x="766800" y="6237360"/>
            <a:ext cx="10659000" cy="300"/>
          </a:xfrm>
          <a:prstGeom prst="straightConnector1">
            <a:avLst/>
          </a:prstGeom>
          <a:noFill/>
          <a:ln w="1260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8" name="Google Shape;198;p42"/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54</a:t>
            </a:fld>
            <a:endParaRPr sz="10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351;p54">
            <a:extLst>
              <a:ext uri="{FF2B5EF4-FFF2-40B4-BE49-F238E27FC236}">
                <a16:creationId xmlns:a16="http://schemas.microsoft.com/office/drawing/2014/main" id="{E0CB8994-52E0-202A-F4CA-8FCC3B6240AD}"/>
              </a:ext>
            </a:extLst>
          </p:cNvPr>
          <p:cNvSpPr txBox="1"/>
          <p:nvPr/>
        </p:nvSpPr>
        <p:spPr>
          <a:xfrm>
            <a:off x="1258200" y="508320"/>
            <a:ext cx="32178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D0B1B8D3-DF44-CA2F-7679-BC40BF20E758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E3A1B-7C38-47EC-C0F7-581D93BBF5F8}"/>
              </a:ext>
            </a:extLst>
          </p:cNvPr>
          <p:cNvSpPr txBox="1"/>
          <p:nvPr/>
        </p:nvSpPr>
        <p:spPr>
          <a:xfrm>
            <a:off x="842107" y="1023512"/>
            <a:ext cx="2096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04</a:t>
            </a:r>
            <a:endParaRPr lang="ko-KR" altLang="en-US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7" name="Google Shape;351;p54">
            <a:extLst>
              <a:ext uri="{FF2B5EF4-FFF2-40B4-BE49-F238E27FC236}">
                <a16:creationId xmlns:a16="http://schemas.microsoft.com/office/drawing/2014/main" id="{DF7FF765-AFD7-0114-9E94-6FAF66870FEC}"/>
              </a:ext>
            </a:extLst>
          </p:cNvPr>
          <p:cNvSpPr txBox="1"/>
          <p:nvPr/>
        </p:nvSpPr>
        <p:spPr>
          <a:xfrm>
            <a:off x="1410600" y="660720"/>
            <a:ext cx="32178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0" i="0" u="none" strike="noStrike" cap="none" dirty="0">
                <a:latin typeface="Arial"/>
                <a:ea typeface="Arial"/>
                <a:cs typeface="Arial"/>
                <a:sym typeface="Arial"/>
              </a:rPr>
              <a:t>메인 게임 화면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10C655-8E8B-823F-704C-9FA42E972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49" y="1510293"/>
            <a:ext cx="5029902" cy="1800476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4EF032A-ECFE-9B0D-7ECB-ECDC5333897F}"/>
              </a:ext>
            </a:extLst>
          </p:cNvPr>
          <p:cNvCxnSpPr>
            <a:cxnSpLocks/>
          </p:cNvCxnSpPr>
          <p:nvPr/>
        </p:nvCxnSpPr>
        <p:spPr>
          <a:xfrm flipH="1" flipV="1">
            <a:off x="2714485" y="2611395"/>
            <a:ext cx="3374739" cy="17046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AF52A2C-1F02-FAC4-7269-1E16AAD9F72F}"/>
              </a:ext>
            </a:extLst>
          </p:cNvPr>
          <p:cNvCxnSpPr>
            <a:cxnSpLocks/>
          </p:cNvCxnSpPr>
          <p:nvPr/>
        </p:nvCxnSpPr>
        <p:spPr>
          <a:xfrm flipH="1">
            <a:off x="2714485" y="1224588"/>
            <a:ext cx="3388293" cy="138680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6C589A1A-CECA-EE5C-4E21-C3690E2E6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778" y="1146622"/>
            <a:ext cx="6065769" cy="317164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413DD57-228E-7866-C046-124B3EEE80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99" t="15375" r="15179" b="16928"/>
          <a:stretch/>
        </p:blipFill>
        <p:spPr>
          <a:xfrm>
            <a:off x="639866" y="3690842"/>
            <a:ext cx="3836134" cy="221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03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Google Shape;197;p42"/>
          <p:cNvCxnSpPr/>
          <p:nvPr/>
        </p:nvCxnSpPr>
        <p:spPr>
          <a:xfrm>
            <a:off x="766800" y="6237360"/>
            <a:ext cx="10659000" cy="300"/>
          </a:xfrm>
          <a:prstGeom prst="straightConnector1">
            <a:avLst/>
          </a:prstGeom>
          <a:noFill/>
          <a:ln w="1260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8" name="Google Shape;198;p42"/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55</a:t>
            </a:fld>
            <a:endParaRPr sz="10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351;p54">
            <a:extLst>
              <a:ext uri="{FF2B5EF4-FFF2-40B4-BE49-F238E27FC236}">
                <a16:creationId xmlns:a16="http://schemas.microsoft.com/office/drawing/2014/main" id="{E0CB8994-52E0-202A-F4CA-8FCC3B6240AD}"/>
              </a:ext>
            </a:extLst>
          </p:cNvPr>
          <p:cNvSpPr txBox="1"/>
          <p:nvPr/>
        </p:nvSpPr>
        <p:spPr>
          <a:xfrm>
            <a:off x="1258200" y="508320"/>
            <a:ext cx="32178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D0B1B8D3-DF44-CA2F-7679-BC40BF20E758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E3A1B-7C38-47EC-C0F7-581D93BBF5F8}"/>
              </a:ext>
            </a:extLst>
          </p:cNvPr>
          <p:cNvSpPr txBox="1"/>
          <p:nvPr/>
        </p:nvSpPr>
        <p:spPr>
          <a:xfrm>
            <a:off x="842107" y="1023512"/>
            <a:ext cx="2096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04</a:t>
            </a:r>
            <a:endParaRPr lang="ko-KR" altLang="en-US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7" name="Google Shape;351;p54">
            <a:extLst>
              <a:ext uri="{FF2B5EF4-FFF2-40B4-BE49-F238E27FC236}">
                <a16:creationId xmlns:a16="http://schemas.microsoft.com/office/drawing/2014/main" id="{DF7FF765-AFD7-0114-9E94-6FAF66870FEC}"/>
              </a:ext>
            </a:extLst>
          </p:cNvPr>
          <p:cNvSpPr txBox="1"/>
          <p:nvPr/>
        </p:nvSpPr>
        <p:spPr>
          <a:xfrm>
            <a:off x="1410600" y="660720"/>
            <a:ext cx="32178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0" i="0" u="none" strike="noStrike" cap="none" dirty="0">
                <a:latin typeface="Arial"/>
                <a:ea typeface="Arial"/>
                <a:cs typeface="Arial"/>
                <a:sym typeface="Arial"/>
              </a:rPr>
              <a:t>메인 게임 화면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10C655-8E8B-823F-704C-9FA42E972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49" y="1510293"/>
            <a:ext cx="5029902" cy="1800476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4EF032A-ECFE-9B0D-7ECB-ECDC5333897F}"/>
              </a:ext>
            </a:extLst>
          </p:cNvPr>
          <p:cNvCxnSpPr>
            <a:cxnSpLocks/>
          </p:cNvCxnSpPr>
          <p:nvPr/>
        </p:nvCxnSpPr>
        <p:spPr>
          <a:xfrm flipH="1" flipV="1">
            <a:off x="3674076" y="2949146"/>
            <a:ext cx="2784389" cy="17134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AF52A2C-1F02-FAC4-7269-1E16AAD9F72F}"/>
              </a:ext>
            </a:extLst>
          </p:cNvPr>
          <p:cNvCxnSpPr>
            <a:cxnSpLocks/>
          </p:cNvCxnSpPr>
          <p:nvPr/>
        </p:nvCxnSpPr>
        <p:spPr>
          <a:xfrm flipH="1">
            <a:off x="3674076" y="1536774"/>
            <a:ext cx="2715750" cy="141237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AA1F77EC-954A-0AF1-2901-A520CE440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826" y="1408970"/>
            <a:ext cx="5802174" cy="325367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8ACE6D1-3347-BB88-D316-0656714BE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15" y="4633566"/>
            <a:ext cx="5346137" cy="142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3006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51;p54">
            <a:extLst>
              <a:ext uri="{FF2B5EF4-FFF2-40B4-BE49-F238E27FC236}">
                <a16:creationId xmlns:a16="http://schemas.microsoft.com/office/drawing/2014/main" id="{E0CB8994-52E0-202A-F4CA-8FCC3B6240AD}"/>
              </a:ext>
            </a:extLst>
          </p:cNvPr>
          <p:cNvSpPr txBox="1"/>
          <p:nvPr/>
        </p:nvSpPr>
        <p:spPr>
          <a:xfrm>
            <a:off x="1258199" y="508320"/>
            <a:ext cx="4023919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0" i="0" u="none" strike="noStrike" cap="none" dirty="0">
                <a:latin typeface="Arial"/>
                <a:ea typeface="Arial"/>
                <a:cs typeface="Arial"/>
                <a:sym typeface="Arial"/>
              </a:rPr>
              <a:t>결과물</a:t>
            </a:r>
            <a:r>
              <a:rPr lang="en-US" altLang="ko-KR" sz="2800" dirty="0"/>
              <a:t>- </a:t>
            </a:r>
            <a:r>
              <a:rPr lang="ko-KR" altLang="en-US" sz="2800" dirty="0"/>
              <a:t>게임 메인 화면 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D0B1B8D3-DF44-CA2F-7679-BC40BF20E758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E3A1B-7C38-47EC-C0F7-581D93BBF5F8}"/>
              </a:ext>
            </a:extLst>
          </p:cNvPr>
          <p:cNvSpPr txBox="1"/>
          <p:nvPr/>
        </p:nvSpPr>
        <p:spPr>
          <a:xfrm>
            <a:off x="842107" y="1023512"/>
            <a:ext cx="2096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04</a:t>
            </a:r>
            <a:endParaRPr lang="ko-KR" altLang="en-US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EA7F42E-D1C5-A929-B364-C3246E16CE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18896" y="1117763"/>
            <a:ext cx="9562208" cy="547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4864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Google Shape;197;p42"/>
          <p:cNvCxnSpPr/>
          <p:nvPr/>
        </p:nvCxnSpPr>
        <p:spPr>
          <a:xfrm>
            <a:off x="766800" y="6237360"/>
            <a:ext cx="10659000" cy="300"/>
          </a:xfrm>
          <a:prstGeom prst="straightConnector1">
            <a:avLst/>
          </a:prstGeom>
          <a:noFill/>
          <a:ln w="1260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8" name="Google Shape;198;p42"/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57</a:t>
            </a:fld>
            <a:endParaRPr sz="10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351;p54">
            <a:extLst>
              <a:ext uri="{FF2B5EF4-FFF2-40B4-BE49-F238E27FC236}">
                <a16:creationId xmlns:a16="http://schemas.microsoft.com/office/drawing/2014/main" id="{E0CB8994-52E0-202A-F4CA-8FCC3B6240AD}"/>
              </a:ext>
            </a:extLst>
          </p:cNvPr>
          <p:cNvSpPr txBox="1"/>
          <p:nvPr/>
        </p:nvSpPr>
        <p:spPr>
          <a:xfrm>
            <a:off x="1258200" y="508320"/>
            <a:ext cx="32178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functions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D0B1B8D3-DF44-CA2F-7679-BC40BF20E758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E3A1B-7C38-47EC-C0F7-581D93BBF5F8}"/>
              </a:ext>
            </a:extLst>
          </p:cNvPr>
          <p:cNvSpPr txBox="1"/>
          <p:nvPr/>
        </p:nvSpPr>
        <p:spPr>
          <a:xfrm>
            <a:off x="842107" y="1023512"/>
            <a:ext cx="2096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04</a:t>
            </a:r>
            <a:endParaRPr lang="ko-KR" altLang="en-US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803506-F3F5-1AFB-64F8-B4CCB9343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384" y="244186"/>
            <a:ext cx="4780078" cy="575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8060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Google Shape;197;p42"/>
          <p:cNvCxnSpPr/>
          <p:nvPr/>
        </p:nvCxnSpPr>
        <p:spPr>
          <a:xfrm>
            <a:off x="766800" y="6237360"/>
            <a:ext cx="10659000" cy="300"/>
          </a:xfrm>
          <a:prstGeom prst="straightConnector1">
            <a:avLst/>
          </a:prstGeom>
          <a:noFill/>
          <a:ln w="1260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8" name="Google Shape;198;p42"/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58</a:t>
            </a:fld>
            <a:endParaRPr sz="10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351;p54">
            <a:extLst>
              <a:ext uri="{FF2B5EF4-FFF2-40B4-BE49-F238E27FC236}">
                <a16:creationId xmlns:a16="http://schemas.microsoft.com/office/drawing/2014/main" id="{E0CB8994-52E0-202A-F4CA-8FCC3B6240AD}"/>
              </a:ext>
            </a:extLst>
          </p:cNvPr>
          <p:cNvSpPr txBox="1"/>
          <p:nvPr/>
        </p:nvSpPr>
        <p:spPr>
          <a:xfrm>
            <a:off x="1272808" y="554012"/>
            <a:ext cx="32178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0" i="0" u="none" strike="noStrike" cap="none" dirty="0">
                <a:latin typeface="Arial"/>
                <a:ea typeface="Arial"/>
                <a:cs typeface="Arial"/>
                <a:sym typeface="Arial"/>
              </a:rPr>
              <a:t>한계점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D0B1B8D3-DF44-CA2F-7679-BC40BF20E758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E3A1B-7C38-47EC-C0F7-581D93BBF5F8}"/>
              </a:ext>
            </a:extLst>
          </p:cNvPr>
          <p:cNvSpPr txBox="1"/>
          <p:nvPr/>
        </p:nvSpPr>
        <p:spPr>
          <a:xfrm>
            <a:off x="842107" y="1023512"/>
            <a:ext cx="2096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05</a:t>
            </a:r>
            <a:endParaRPr lang="ko-KR" altLang="en-US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" name="Google Shape;351;p54">
            <a:extLst>
              <a:ext uri="{FF2B5EF4-FFF2-40B4-BE49-F238E27FC236}">
                <a16:creationId xmlns:a16="http://schemas.microsoft.com/office/drawing/2014/main" id="{5FCEB2A8-23DA-1B29-DC65-B0CBB329C774}"/>
              </a:ext>
            </a:extLst>
          </p:cNvPr>
          <p:cNvSpPr txBox="1"/>
          <p:nvPr/>
        </p:nvSpPr>
        <p:spPr>
          <a:xfrm>
            <a:off x="284067" y="1658836"/>
            <a:ext cx="11333502" cy="2514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42950" marR="0" lvl="0" indent="-74295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4000" b="1" i="0" u="none" strike="noStrike" cap="none" dirty="0">
                <a:latin typeface="Arial"/>
                <a:ea typeface="Arial"/>
                <a:cs typeface="Arial"/>
                <a:sym typeface="Arial"/>
              </a:rPr>
              <a:t>아직 </a:t>
            </a:r>
            <a:r>
              <a:rPr lang="en-US" altLang="ko-KR" sz="4000" b="1" i="0" u="none" strike="noStrike" cap="none" dirty="0"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-KR" altLang="en-US" sz="4000" b="1" i="0" u="none" strike="noStrike" cap="none" dirty="0">
                <a:latin typeface="Arial"/>
                <a:ea typeface="Arial"/>
                <a:cs typeface="Arial"/>
                <a:sym typeface="Arial"/>
              </a:rPr>
              <a:t>인 플레이만 지원한다</a:t>
            </a:r>
            <a:r>
              <a:rPr lang="en-US" altLang="ko-KR" sz="4000" b="1" i="0" u="none" strike="noStrike" cap="none" dirty="0"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342900" marR="0" lvl="0" indent="-34290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è"/>
            </a:pPr>
            <a:r>
              <a:rPr lang="en-US" sz="2500" b="1" dirty="0"/>
              <a:t>4</a:t>
            </a:r>
            <a:r>
              <a:rPr lang="ko-KR" altLang="en-US" sz="2500" b="1" dirty="0"/>
              <a:t>인 플레이가 안정적으로 구현되면 </a:t>
            </a:r>
            <a:endParaRPr lang="en-US" altLang="ko-KR" sz="2500" b="1" dirty="0"/>
          </a:p>
          <a:p>
            <a: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500" b="1" dirty="0"/>
              <a:t>다양한 플레이어가 플레이 할 수 있는 환경 제공</a:t>
            </a:r>
            <a:endParaRPr lang="en-US" altLang="ko-KR" sz="2500" b="1" dirty="0"/>
          </a:p>
          <a:p>
            <a: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en-US" sz="2500" b="1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dirty="0"/>
              <a:t>2. </a:t>
            </a:r>
            <a:r>
              <a:rPr lang="ko-KR" altLang="en-US" sz="4000" b="1" dirty="0"/>
              <a:t>통신이 되지 않는다</a:t>
            </a:r>
            <a:r>
              <a:rPr lang="en-US" altLang="ko-KR" sz="4000" b="1" dirty="0"/>
              <a:t>.</a:t>
            </a:r>
          </a:p>
          <a:p>
            <a:pPr marL="342900" marR="0" lvl="0" indent="-34290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è"/>
            </a:pPr>
            <a:r>
              <a:rPr lang="en-US" sz="2500" b="1" i="0" u="none" strike="noStrike" cap="none" dirty="0">
                <a:latin typeface="Arial"/>
                <a:ea typeface="Arial"/>
                <a:cs typeface="Arial"/>
                <a:sym typeface="Wingdings" panose="05000000000000000000" pitchFamily="2" charset="2"/>
              </a:rPr>
              <a:t>C</a:t>
            </a:r>
            <a:r>
              <a:rPr lang="ko-KR" altLang="en-US" sz="2500" b="1" i="0" u="none" strike="noStrike" cap="none" dirty="0">
                <a:latin typeface="Arial"/>
                <a:ea typeface="Arial"/>
                <a:cs typeface="Arial"/>
                <a:sym typeface="Wingdings" panose="05000000000000000000" pitchFamily="2" charset="2"/>
              </a:rPr>
              <a:t>언어로 통신을 구현하려면</a:t>
            </a:r>
            <a:r>
              <a:rPr lang="en-US" altLang="ko-KR" sz="2500" b="1" i="0" u="none" strike="noStrike" cap="none" dirty="0">
                <a:latin typeface="Arial"/>
                <a:ea typeface="Arial"/>
                <a:cs typeface="Arial"/>
                <a:sym typeface="Wingdings" panose="05000000000000000000" pitchFamily="2" charset="2"/>
              </a:rPr>
              <a:t>, </a:t>
            </a:r>
            <a:r>
              <a:rPr lang="en-US" altLang="ko-KR" sz="2500" b="1" dirty="0">
                <a:sym typeface="Wingdings" panose="05000000000000000000" pitchFamily="2" charset="2"/>
              </a:rPr>
              <a:t>“</a:t>
            </a:r>
            <a:r>
              <a:rPr lang="ko-KR" altLang="en-US" sz="2500" b="1" dirty="0">
                <a:sym typeface="Wingdings" panose="05000000000000000000" pitchFamily="2" charset="2"/>
              </a:rPr>
              <a:t>소켓 프로그래밍</a:t>
            </a:r>
            <a:r>
              <a:rPr lang="en-US" altLang="ko-KR" sz="2500" b="1" dirty="0">
                <a:sym typeface="Wingdings" panose="05000000000000000000" pitchFamily="2" charset="2"/>
              </a:rPr>
              <a:t>”</a:t>
            </a:r>
            <a:r>
              <a:rPr lang="ko-KR" altLang="en-US" sz="2500" b="1" dirty="0">
                <a:sym typeface="Wingdings" panose="05000000000000000000" pitchFamily="2" charset="2"/>
              </a:rPr>
              <a:t>을 </a:t>
            </a:r>
            <a:r>
              <a:rPr lang="ko-KR" altLang="en-US" sz="2500" b="1" dirty="0" err="1">
                <a:sym typeface="Wingdings" panose="05000000000000000000" pitchFamily="2" charset="2"/>
              </a:rPr>
              <a:t>해야한다</a:t>
            </a:r>
            <a:r>
              <a:rPr lang="en-US" altLang="ko-KR" sz="2500" b="1" dirty="0">
                <a:sym typeface="Wingdings" panose="05000000000000000000" pitchFamily="2" charset="2"/>
              </a:rPr>
              <a:t>.</a:t>
            </a:r>
          </a:p>
          <a:p>
            <a: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500" b="1" i="0" u="none" strike="noStrike" cap="none" dirty="0">
                <a:latin typeface="Arial"/>
                <a:ea typeface="Arial"/>
                <a:cs typeface="Arial"/>
                <a:sym typeface="Arial"/>
              </a:rPr>
              <a:t>소켓 프로그래밍은 </a:t>
            </a:r>
            <a:r>
              <a:rPr lang="en-US" altLang="ko-KR" sz="2500" b="1" dirty="0"/>
              <a:t>2</a:t>
            </a:r>
            <a:r>
              <a:rPr lang="ko-KR" altLang="en-US" sz="2500" b="1" dirty="0"/>
              <a:t>학년 학부생 레벨을 벗어나고 시간적 제약이 있다고 판단하여 이번 프로젝트에서는 고려하지 않았다</a:t>
            </a:r>
            <a:r>
              <a:rPr lang="en-US" altLang="ko-KR" sz="2500" b="1" dirty="0"/>
              <a:t>.</a:t>
            </a:r>
            <a:endParaRPr sz="25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84250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톱니 바퀴 로열티 무료 사진, 그림, 이미지 그리고 스톡포토 ...">
            <a:extLst>
              <a:ext uri="{FF2B5EF4-FFF2-40B4-BE49-F238E27FC236}">
                <a16:creationId xmlns:a16="http://schemas.microsoft.com/office/drawing/2014/main" id="{326A1654-1D1D-ACD4-4446-49F4BE083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663" y="208127"/>
            <a:ext cx="1481660" cy="163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컴퓨터 화면 기술 아이콘 벡터 일러스트 레이 션 그래픽 디자인 로열티 무료 사진, 그림, 이미지 그리고 스톡포토그래피. Image  84528332.">
            <a:extLst>
              <a:ext uri="{FF2B5EF4-FFF2-40B4-BE49-F238E27FC236}">
                <a16:creationId xmlns:a16="http://schemas.microsoft.com/office/drawing/2014/main" id="{0E73A7C6-06CB-671F-A4A0-26D78A960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938" y="653872"/>
            <a:ext cx="1005027" cy="83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7" name="Google Shape;197;p42"/>
          <p:cNvCxnSpPr/>
          <p:nvPr/>
        </p:nvCxnSpPr>
        <p:spPr>
          <a:xfrm>
            <a:off x="766800" y="6237360"/>
            <a:ext cx="10659000" cy="300"/>
          </a:xfrm>
          <a:prstGeom prst="straightConnector1">
            <a:avLst/>
          </a:prstGeom>
          <a:noFill/>
          <a:ln w="1260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8" name="Google Shape;198;p42"/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59</a:t>
            </a:fld>
            <a:endParaRPr sz="10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351;p54">
            <a:extLst>
              <a:ext uri="{FF2B5EF4-FFF2-40B4-BE49-F238E27FC236}">
                <a16:creationId xmlns:a16="http://schemas.microsoft.com/office/drawing/2014/main" id="{E0CB8994-52E0-202A-F4CA-8FCC3B6240AD}"/>
              </a:ext>
            </a:extLst>
          </p:cNvPr>
          <p:cNvSpPr txBox="1"/>
          <p:nvPr/>
        </p:nvSpPr>
        <p:spPr>
          <a:xfrm>
            <a:off x="1272808" y="554012"/>
            <a:ext cx="32178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0" i="0" u="none" strike="noStrike" cap="none" dirty="0">
                <a:latin typeface="Arial"/>
                <a:ea typeface="Arial"/>
                <a:cs typeface="Arial"/>
                <a:sym typeface="Arial"/>
              </a:rPr>
              <a:t>추후 개발 계획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D0B1B8D3-DF44-CA2F-7679-BC40BF20E758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E3A1B-7C38-47EC-C0F7-581D93BBF5F8}"/>
              </a:ext>
            </a:extLst>
          </p:cNvPr>
          <p:cNvSpPr txBox="1"/>
          <p:nvPr/>
        </p:nvSpPr>
        <p:spPr>
          <a:xfrm>
            <a:off x="842107" y="1023512"/>
            <a:ext cx="2096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06</a:t>
            </a:r>
            <a:endParaRPr lang="ko-KR" altLang="en-US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7" name="모서리가 둥근 직사각형 91">
            <a:extLst>
              <a:ext uri="{FF2B5EF4-FFF2-40B4-BE49-F238E27FC236}">
                <a16:creationId xmlns:a16="http://schemas.microsoft.com/office/drawing/2014/main" id="{DB9FC90A-E1CF-2F18-B778-4D8D847CA032}"/>
              </a:ext>
            </a:extLst>
          </p:cNvPr>
          <p:cNvSpPr/>
          <p:nvPr/>
        </p:nvSpPr>
        <p:spPr>
          <a:xfrm>
            <a:off x="869439" y="1331120"/>
            <a:ext cx="4402571" cy="4866991"/>
          </a:xfrm>
          <a:prstGeom prst="roundRect">
            <a:avLst>
              <a:gd name="adj" fmla="val 1972"/>
            </a:avLst>
          </a:prstGeom>
          <a:solidFill>
            <a:schemeClr val="bg1"/>
          </a:solidFill>
          <a:ln>
            <a:noFill/>
          </a:ln>
          <a:effectLst>
            <a:outerShdw blurRad="152400" dist="381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sz="1800" dirty="0">
                <a:solidFill>
                  <a:schemeClr val="tx1"/>
                </a:solidFill>
                <a:latin typeface="+mj-lt"/>
              </a:rPr>
              <a:t>-  </a:t>
            </a:r>
            <a:r>
              <a:rPr kumimoji="1" lang="ko-KR" altLang="en-US" sz="1800" dirty="0">
                <a:solidFill>
                  <a:schemeClr val="tx1"/>
                </a:solidFill>
                <a:latin typeface="+mj-lt"/>
              </a:rPr>
              <a:t>게임 시작 시 사운드 효과 추가</a:t>
            </a:r>
            <a:endParaRPr kumimoji="1" lang="en-US" altLang="ko-KR" sz="1800" dirty="0">
              <a:solidFill>
                <a:schemeClr val="tx1"/>
              </a:solidFill>
              <a:latin typeface="+mj-lt"/>
            </a:endParaRPr>
          </a:p>
          <a:p>
            <a:r>
              <a:rPr kumimoji="1" lang="en-US" altLang="ko-KR" sz="1800" dirty="0">
                <a:solidFill>
                  <a:schemeClr val="tx1"/>
                </a:solidFill>
                <a:latin typeface="+mj-lt"/>
              </a:rPr>
              <a:t>-  UI </a:t>
            </a:r>
            <a:r>
              <a:rPr kumimoji="1" lang="ko-KR" altLang="en-US" sz="1800" dirty="0">
                <a:solidFill>
                  <a:schemeClr val="tx1"/>
                </a:solidFill>
                <a:latin typeface="+mj-lt"/>
              </a:rPr>
              <a:t>버그 수정</a:t>
            </a:r>
            <a:endParaRPr kumimoji="1" lang="en-US" altLang="ko-KR" sz="1800" dirty="0">
              <a:solidFill>
                <a:schemeClr val="tx1"/>
              </a:solidFill>
              <a:latin typeface="+mj-lt"/>
            </a:endParaRPr>
          </a:p>
          <a:p>
            <a:r>
              <a:rPr kumimoji="1" lang="en-US" altLang="ko-KR" sz="1800" dirty="0">
                <a:solidFill>
                  <a:schemeClr val="tx1"/>
                </a:solidFill>
                <a:latin typeface="+mj-lt"/>
              </a:rPr>
              <a:t>-  </a:t>
            </a:r>
            <a:r>
              <a:rPr kumimoji="1" lang="ko-KR" altLang="en-US" sz="1800" dirty="0">
                <a:solidFill>
                  <a:schemeClr val="tx1"/>
                </a:solidFill>
                <a:latin typeface="+mj-lt"/>
              </a:rPr>
              <a:t>디자인 다듬기</a:t>
            </a:r>
            <a:endParaRPr kumimoji="1" lang="en-US" altLang="ko-KR" sz="1800" dirty="0">
              <a:solidFill>
                <a:schemeClr val="tx1"/>
              </a:solidFill>
              <a:latin typeface="+mj-lt"/>
            </a:endParaRPr>
          </a:p>
          <a:p>
            <a:endParaRPr kumimoji="1" lang="en-US" altLang="ko-KR" sz="16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endParaRPr kumimoji="1"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91">
            <a:extLst>
              <a:ext uri="{FF2B5EF4-FFF2-40B4-BE49-F238E27FC236}">
                <a16:creationId xmlns:a16="http://schemas.microsoft.com/office/drawing/2014/main" id="{51DB79DA-BD2D-CE40-BD64-A33F8A61111B}"/>
              </a:ext>
            </a:extLst>
          </p:cNvPr>
          <p:cNvSpPr/>
          <p:nvPr/>
        </p:nvSpPr>
        <p:spPr>
          <a:xfrm>
            <a:off x="6763663" y="1271016"/>
            <a:ext cx="4402571" cy="4866991"/>
          </a:xfrm>
          <a:prstGeom prst="roundRect">
            <a:avLst>
              <a:gd name="adj" fmla="val 1972"/>
            </a:avLst>
          </a:prstGeom>
          <a:solidFill>
            <a:schemeClr val="bg1"/>
          </a:solidFill>
          <a:ln>
            <a:noFill/>
          </a:ln>
          <a:effectLst>
            <a:outerShdw blurRad="152400" dist="381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Google Shape;351;p54">
            <a:extLst>
              <a:ext uri="{FF2B5EF4-FFF2-40B4-BE49-F238E27FC236}">
                <a16:creationId xmlns:a16="http://schemas.microsoft.com/office/drawing/2014/main" id="{5FCEB2A8-23DA-1B29-DC65-B0CBB329C774}"/>
              </a:ext>
            </a:extLst>
          </p:cNvPr>
          <p:cNvSpPr txBox="1"/>
          <p:nvPr/>
        </p:nvSpPr>
        <p:spPr>
          <a:xfrm>
            <a:off x="1186738" y="1360778"/>
            <a:ext cx="3877625" cy="401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b="1" dirty="0"/>
              <a:t>Front-end </a:t>
            </a:r>
            <a:r>
              <a:rPr lang="ko-KR" altLang="en-US" sz="2500" b="1" dirty="0"/>
              <a:t>개발 계획</a:t>
            </a:r>
            <a:endParaRPr lang="en-US" altLang="ko-KR" sz="2500" b="1" dirty="0"/>
          </a:p>
          <a:p>
            <a: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b="1" dirty="0"/>
              <a:t> </a:t>
            </a:r>
            <a:endParaRPr sz="25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51;p54">
            <a:extLst>
              <a:ext uri="{FF2B5EF4-FFF2-40B4-BE49-F238E27FC236}">
                <a16:creationId xmlns:a16="http://schemas.microsoft.com/office/drawing/2014/main" id="{81DF254B-20ED-7F36-3ADA-611FA463F5B9}"/>
              </a:ext>
            </a:extLst>
          </p:cNvPr>
          <p:cNvSpPr txBox="1"/>
          <p:nvPr/>
        </p:nvSpPr>
        <p:spPr>
          <a:xfrm>
            <a:off x="6132946" y="1360778"/>
            <a:ext cx="5671256" cy="401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b="1" dirty="0"/>
              <a:t>Back-end </a:t>
            </a:r>
            <a:r>
              <a:rPr lang="ko-KR" altLang="en-US" sz="2500" b="1" dirty="0"/>
              <a:t>개발 계획</a:t>
            </a:r>
            <a:r>
              <a:rPr lang="en-US" sz="2500" b="1" dirty="0"/>
              <a:t> </a:t>
            </a:r>
            <a:endParaRPr sz="25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E96BF0-99E1-2457-385B-AA1BDAE0DADD}"/>
              </a:ext>
            </a:extLst>
          </p:cNvPr>
          <p:cNvSpPr txBox="1"/>
          <p:nvPr/>
        </p:nvSpPr>
        <p:spPr>
          <a:xfrm>
            <a:off x="7033846" y="2051538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800" dirty="0"/>
              <a:t>게임 종료 로직 구현</a:t>
            </a:r>
            <a:endParaRPr lang="en-US" altLang="ko-KR" sz="1800" dirty="0"/>
          </a:p>
          <a:p>
            <a:pPr marL="285750" indent="-285750">
              <a:buFontTx/>
              <a:buChar char="-"/>
            </a:pPr>
            <a:r>
              <a:rPr lang="ko-KR" altLang="en-US" sz="1800" dirty="0" err="1"/>
              <a:t>클린</a:t>
            </a:r>
            <a:r>
              <a:rPr lang="ko-KR" altLang="en-US" sz="1800" dirty="0"/>
              <a:t> 코딩을 위한 코드 </a:t>
            </a:r>
            <a:r>
              <a:rPr lang="ko-KR" altLang="en-US" sz="1800" dirty="0" err="1"/>
              <a:t>리펙토링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81840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510B43F-4F0C-ED51-0076-D649BCAF8F1B}"/>
              </a:ext>
            </a:extLst>
          </p:cNvPr>
          <p:cNvSpPr txBox="1"/>
          <p:nvPr/>
        </p:nvSpPr>
        <p:spPr>
          <a:xfrm>
            <a:off x="1258074" y="917428"/>
            <a:ext cx="350096" cy="433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룰</a:t>
            </a:r>
          </a:p>
        </p:txBody>
      </p:sp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07E1A2B3-32A9-01C6-A3E1-F8D980C7583A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D2D64-FE17-FD51-6BD0-ED41FED12ED5}"/>
              </a:ext>
            </a:extLst>
          </p:cNvPr>
          <p:cNvSpPr txBox="1"/>
          <p:nvPr/>
        </p:nvSpPr>
        <p:spPr>
          <a:xfrm>
            <a:off x="848839" y="178849"/>
            <a:ext cx="196208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들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어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가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며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2372D32-1729-8AD9-9B82-FBE1F97ADE19}"/>
              </a:ext>
            </a:extLst>
          </p:cNvPr>
          <p:cNvSpPr/>
          <p:nvPr/>
        </p:nvSpPr>
        <p:spPr>
          <a:xfrm>
            <a:off x="5387340" y="14811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9B45ECD-1719-AE0A-DE32-CADE036E57F8}"/>
              </a:ext>
            </a:extLst>
          </p:cNvPr>
          <p:cNvSpPr/>
          <p:nvPr/>
        </p:nvSpPr>
        <p:spPr>
          <a:xfrm>
            <a:off x="5387340" y="637460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1876F3F-16DF-7472-10AA-BC6A9F799505}"/>
              </a:ext>
            </a:extLst>
          </p:cNvPr>
          <p:cNvSpPr/>
          <p:nvPr/>
        </p:nvSpPr>
        <p:spPr>
          <a:xfrm>
            <a:off x="10125376" y="223882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19F3ED7-4BF7-0649-6829-59DB24E64254}"/>
              </a:ext>
            </a:extLst>
          </p:cNvPr>
          <p:cNvSpPr/>
          <p:nvPr/>
        </p:nvSpPr>
        <p:spPr>
          <a:xfrm>
            <a:off x="649304" y="2238825"/>
            <a:ext cx="1417320" cy="33528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143CFD8D-BEE8-2E62-2E63-2130DCA8E99E}"/>
              </a:ext>
            </a:extLst>
          </p:cNvPr>
          <p:cNvGrpSpPr/>
          <p:nvPr/>
        </p:nvGrpSpPr>
        <p:grpSpPr>
          <a:xfrm>
            <a:off x="4603157" y="540031"/>
            <a:ext cx="2985685" cy="1622339"/>
            <a:chOff x="4578944" y="602529"/>
            <a:chExt cx="2985685" cy="16223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1ADC7B7-91C1-B662-F59A-B0CB1E30A68E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FF815EB-88F3-F8F0-FC63-AFA77D441291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08220D-1907-6274-6D16-A3E41148D8E4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292398D-30AE-D0E8-3AFB-7DC53FA3574C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786D4A0-77CD-7E0F-C08B-5B81AEA8ABB0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C4D10E7-0839-5F72-9423-917C2CA06E3E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EA58CF3-A995-81D3-90CE-06B45C447ADE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2279F77-4759-ED76-9065-10700FE0F3B6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44D84A9-E5CB-5FB4-6128-7D1FDCB2799C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A58F331-69DC-F6D1-4F31-1BFD60CAAE70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2825B93-33B1-6618-1045-539A838B9358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B306DB6-D5E0-C80A-21CD-8E5E82431621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995A6EF-9AB8-FBD0-79B9-7543B91EB031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2214293-1BD0-7932-D926-7DAF81B0A210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6F53C1D-C1B3-7D75-43BF-31B0C4608488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0EB6B7C-49D5-6FAB-AA08-253DA1480B03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17BE4AA-146B-1019-0808-0A6A2A42248B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60DD55C-2E8A-C48E-2CDE-CB0ABE4CEBDD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E6EF45C-8EF4-4903-83FE-4C9954EBE5C3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23385CE-28CF-AD3A-D6FB-1AFA1A1307FC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A3F384AF-F29F-761E-DD5B-74379B884F8F}"/>
              </a:ext>
            </a:extLst>
          </p:cNvPr>
          <p:cNvGrpSpPr/>
          <p:nvPr/>
        </p:nvGrpSpPr>
        <p:grpSpPr>
          <a:xfrm>
            <a:off x="9206315" y="2654014"/>
            <a:ext cx="2985685" cy="1622339"/>
            <a:chOff x="4578944" y="602529"/>
            <a:chExt cx="2985685" cy="1622339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A9F175B-F146-24A0-7419-E4F29F921E53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0A2FC81-8BD5-98D1-E7AF-CEDE5EE163DB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19956A1-539C-8790-0B13-D47E15754D17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67E034F9-2880-C935-0E8B-F5AC071EF18C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032526F-A832-48CE-A253-95A063AEB19D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FF0A8902-AF99-DD9C-E03B-2D0F6E806553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9BA32D0-0E5B-8F9C-0E46-BA317BEBE17E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18A12D4-7796-0D19-6F03-744E67C4CF7D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EDB9184C-A2D7-2B7A-6B9F-C86103572DA7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1EE01416-B7DC-EEBC-206B-86F63EBD5BC6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A55B1435-6B44-BCBB-7C6D-81264C3A256C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F05C239-0C3D-0BA3-7425-89149A4A502B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C2BFB45-72A2-26DB-2177-996C04BF422F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5C661D73-FC95-FCE8-A92B-B710E844DE10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839C333-B2AF-331D-3327-1CC3A1616E6B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0B7BBF1F-A3E6-0666-0BFC-891CAAEE74DB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32E99AE-FF13-DFAF-290F-CBCC70AE8AFB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D779E9D0-D4A6-D95B-C01F-693F84D510A2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3B27F6D3-8551-8C93-58C3-F282EABB9C05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F538FFD-3A86-A365-D951-84C9B52E45FA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44B71528-DB0E-3C6C-6558-CAA744EDF53D}"/>
              </a:ext>
            </a:extLst>
          </p:cNvPr>
          <p:cNvGrpSpPr/>
          <p:nvPr/>
        </p:nvGrpSpPr>
        <p:grpSpPr>
          <a:xfrm>
            <a:off x="0" y="2654014"/>
            <a:ext cx="2985685" cy="1622339"/>
            <a:chOff x="4578944" y="602529"/>
            <a:chExt cx="2985685" cy="162233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99308C0-ADF3-C952-0FF0-55B8E4654BB9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8576FCF4-EF00-58C8-17DF-23B740623F10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B4F88C69-2324-B0FF-5E6F-03689AC5B330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C9D9C43E-E209-E3CA-183D-9D8D0109F306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8D275DA1-ADF8-599B-709E-AA7662C9D9E4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34790E92-7053-1552-7357-D850913961E4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822B4CA1-B519-5A6D-61EC-F5E05CCBA3BF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C3533FB-58AD-4A7C-3BF0-0411BC115C1A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D59E2FDE-8A39-88EF-7A23-0532C9F87AA8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F61500A-7269-1064-957B-9A86D6888C6D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6D327C3F-4468-7A78-F11A-AEE11C6D7963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F364D232-29C6-EFB0-6CFB-F131A8A3D100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A85B9386-8F19-038B-2D02-72BD16F9C928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F565E225-1B86-1F54-54C1-41552BA30651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9E526B06-31E7-8BE5-BD40-BA9D8C3A8FDE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976A946-7C19-49A1-11BC-8A6655C5BF8B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AE8A5674-A76F-E013-7A64-36A2A366371F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EB14FAA-4B2D-B356-83EB-4559E95549D1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A4CC401B-55DD-F8BE-682E-68C74CFAF8E4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160A63DF-AC23-ED51-BB90-2D1F0D63BB40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4E04799-9BB2-7A26-6E24-C0CFA8AA9EBA}"/>
              </a:ext>
            </a:extLst>
          </p:cNvPr>
          <p:cNvSpPr/>
          <p:nvPr/>
        </p:nvSpPr>
        <p:spPr>
          <a:xfrm>
            <a:off x="8247690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tx1"/>
                </a:solidFill>
              </a:rPr>
              <a:t>조커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D2B423EF-A2EB-C0A3-1303-E5376CBCACBC}"/>
              </a:ext>
            </a:extLst>
          </p:cNvPr>
          <p:cNvSpPr/>
          <p:nvPr/>
        </p:nvSpPr>
        <p:spPr>
          <a:xfrm>
            <a:off x="770358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A6BBAE9-0C9A-E586-F26E-439DA345AD8C}"/>
              </a:ext>
            </a:extLst>
          </p:cNvPr>
          <p:cNvSpPr/>
          <p:nvPr/>
        </p:nvSpPr>
        <p:spPr>
          <a:xfrm>
            <a:off x="715948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941C48D0-A3D8-63CD-2DE6-39BE45748C5F}"/>
              </a:ext>
            </a:extLst>
          </p:cNvPr>
          <p:cNvSpPr/>
          <p:nvPr/>
        </p:nvSpPr>
        <p:spPr>
          <a:xfrm>
            <a:off x="6615381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2EA3AA7B-34FC-3BA1-BA31-1E256896B991}"/>
              </a:ext>
            </a:extLst>
          </p:cNvPr>
          <p:cNvSpPr/>
          <p:nvPr/>
        </p:nvSpPr>
        <p:spPr>
          <a:xfrm>
            <a:off x="608887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756B0995-0A3D-0AC7-6DC8-99BABC5C5BFE}"/>
              </a:ext>
            </a:extLst>
          </p:cNvPr>
          <p:cNvSpPr/>
          <p:nvPr/>
        </p:nvSpPr>
        <p:spPr>
          <a:xfrm>
            <a:off x="394538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CAA026B4-BE66-ED09-83A4-91A8E4148701}"/>
              </a:ext>
            </a:extLst>
          </p:cNvPr>
          <p:cNvSpPr/>
          <p:nvPr/>
        </p:nvSpPr>
        <p:spPr>
          <a:xfrm>
            <a:off x="340020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50BAAF7-B8D1-B7F1-3DC5-305533A44AFE}"/>
              </a:ext>
            </a:extLst>
          </p:cNvPr>
          <p:cNvSpPr/>
          <p:nvPr/>
        </p:nvSpPr>
        <p:spPr>
          <a:xfrm>
            <a:off x="8247690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F405CBEB-1647-2417-DE5B-DBB6316CC9C9}"/>
              </a:ext>
            </a:extLst>
          </p:cNvPr>
          <p:cNvSpPr/>
          <p:nvPr/>
        </p:nvSpPr>
        <p:spPr>
          <a:xfrm>
            <a:off x="770358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87CEA633-A6BC-6C8A-61FD-DD8BAAE35890}"/>
              </a:ext>
            </a:extLst>
          </p:cNvPr>
          <p:cNvSpPr/>
          <p:nvPr/>
        </p:nvSpPr>
        <p:spPr>
          <a:xfrm>
            <a:off x="715948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6458CE0B-C905-011E-93EF-2A25BFBBA99D}"/>
              </a:ext>
            </a:extLst>
          </p:cNvPr>
          <p:cNvSpPr/>
          <p:nvPr/>
        </p:nvSpPr>
        <p:spPr>
          <a:xfrm>
            <a:off x="6615381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903E845C-F492-BBE6-EAB5-CBF3E1186A58}"/>
              </a:ext>
            </a:extLst>
          </p:cNvPr>
          <p:cNvSpPr/>
          <p:nvPr/>
        </p:nvSpPr>
        <p:spPr>
          <a:xfrm>
            <a:off x="608887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4642537-7ED1-E57D-2B57-BD663AB01666}"/>
              </a:ext>
            </a:extLst>
          </p:cNvPr>
          <p:cNvSpPr/>
          <p:nvPr/>
        </p:nvSpPr>
        <p:spPr>
          <a:xfrm>
            <a:off x="554369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185601E-0268-350B-9A6B-1B6DA33271C0}"/>
              </a:ext>
            </a:extLst>
          </p:cNvPr>
          <p:cNvSpPr/>
          <p:nvPr/>
        </p:nvSpPr>
        <p:spPr>
          <a:xfrm>
            <a:off x="5001621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78DDE580-F407-EBA8-DABE-A04B54CF45C5}"/>
              </a:ext>
            </a:extLst>
          </p:cNvPr>
          <p:cNvSpPr/>
          <p:nvPr/>
        </p:nvSpPr>
        <p:spPr>
          <a:xfrm>
            <a:off x="4489490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A2D891AB-9F89-9674-9297-8FE81D529C8B}"/>
              </a:ext>
            </a:extLst>
          </p:cNvPr>
          <p:cNvSpPr/>
          <p:nvPr/>
        </p:nvSpPr>
        <p:spPr>
          <a:xfrm>
            <a:off x="394538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23E7B9B-BE96-FD5F-E5FB-D6FD88F6531C}"/>
              </a:ext>
            </a:extLst>
          </p:cNvPr>
          <p:cNvSpPr/>
          <p:nvPr/>
        </p:nvSpPr>
        <p:spPr>
          <a:xfrm>
            <a:off x="340020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1D2B187B-5BBF-D5A2-3370-C5EEC213BE37}"/>
              </a:ext>
            </a:extLst>
          </p:cNvPr>
          <p:cNvSpPr/>
          <p:nvPr/>
        </p:nvSpPr>
        <p:spPr>
          <a:xfrm>
            <a:off x="5276228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9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D826E7B3-BA3C-BE00-DEFC-58389B8F2777}"/>
              </a:ext>
            </a:extLst>
          </p:cNvPr>
          <p:cNvSpPr/>
          <p:nvPr/>
        </p:nvSpPr>
        <p:spPr>
          <a:xfrm>
            <a:off x="5815745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9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EA20DEBD-4267-0760-266D-97FC29BB6ACF}"/>
              </a:ext>
            </a:extLst>
          </p:cNvPr>
          <p:cNvSpPr/>
          <p:nvPr/>
        </p:nvSpPr>
        <p:spPr>
          <a:xfrm>
            <a:off x="6359847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9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2" name="Google Shape;198;p42">
            <a:extLst>
              <a:ext uri="{FF2B5EF4-FFF2-40B4-BE49-F238E27FC236}">
                <a16:creationId xmlns:a16="http://schemas.microsoft.com/office/drawing/2014/main" id="{AED83DA8-ABF9-D969-2F2C-57CC20C4CEE8}"/>
              </a:ext>
            </a:extLst>
          </p:cNvPr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sz="1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9307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510B43F-4F0C-ED51-0076-D649BCAF8F1B}"/>
              </a:ext>
            </a:extLst>
          </p:cNvPr>
          <p:cNvSpPr txBox="1"/>
          <p:nvPr/>
        </p:nvSpPr>
        <p:spPr>
          <a:xfrm>
            <a:off x="1258074" y="917428"/>
            <a:ext cx="350096" cy="433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룰</a:t>
            </a:r>
          </a:p>
        </p:txBody>
      </p:sp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07E1A2B3-32A9-01C6-A3E1-F8D980C7583A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D2D64-FE17-FD51-6BD0-ED41FED12ED5}"/>
              </a:ext>
            </a:extLst>
          </p:cNvPr>
          <p:cNvSpPr txBox="1"/>
          <p:nvPr/>
        </p:nvSpPr>
        <p:spPr>
          <a:xfrm>
            <a:off x="848839" y="173116"/>
            <a:ext cx="196208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들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어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가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며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2372D32-1729-8AD9-9B82-FBE1F97ADE19}"/>
              </a:ext>
            </a:extLst>
          </p:cNvPr>
          <p:cNvSpPr/>
          <p:nvPr/>
        </p:nvSpPr>
        <p:spPr>
          <a:xfrm>
            <a:off x="5387340" y="148115"/>
            <a:ext cx="1417320" cy="33528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9B45ECD-1719-AE0A-DE32-CADE036E57F8}"/>
              </a:ext>
            </a:extLst>
          </p:cNvPr>
          <p:cNvSpPr/>
          <p:nvPr/>
        </p:nvSpPr>
        <p:spPr>
          <a:xfrm>
            <a:off x="5387340" y="637460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1876F3F-16DF-7472-10AA-BC6A9F799505}"/>
              </a:ext>
            </a:extLst>
          </p:cNvPr>
          <p:cNvSpPr/>
          <p:nvPr/>
        </p:nvSpPr>
        <p:spPr>
          <a:xfrm>
            <a:off x="10125376" y="223882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19F3ED7-4BF7-0649-6829-59DB24E64254}"/>
              </a:ext>
            </a:extLst>
          </p:cNvPr>
          <p:cNvSpPr/>
          <p:nvPr/>
        </p:nvSpPr>
        <p:spPr>
          <a:xfrm>
            <a:off x="649304" y="223882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143CFD8D-BEE8-2E62-2E63-2130DCA8E99E}"/>
              </a:ext>
            </a:extLst>
          </p:cNvPr>
          <p:cNvGrpSpPr/>
          <p:nvPr/>
        </p:nvGrpSpPr>
        <p:grpSpPr>
          <a:xfrm>
            <a:off x="4603157" y="540031"/>
            <a:ext cx="2985685" cy="1622339"/>
            <a:chOff x="4578944" y="602529"/>
            <a:chExt cx="2985685" cy="16223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1ADC7B7-91C1-B662-F59A-B0CB1E30A68E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FF815EB-88F3-F8F0-FC63-AFA77D441291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08220D-1907-6274-6D16-A3E41148D8E4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292398D-30AE-D0E8-3AFB-7DC53FA3574C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786D4A0-77CD-7E0F-C08B-5B81AEA8ABB0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C4D10E7-0839-5F72-9423-917C2CA06E3E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EA58CF3-A995-81D3-90CE-06B45C447ADE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2279F77-4759-ED76-9065-10700FE0F3B6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44D84A9-E5CB-5FB4-6128-7D1FDCB2799C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A58F331-69DC-F6D1-4F31-1BFD60CAAE70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2825B93-33B1-6618-1045-539A838B9358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B306DB6-D5E0-C80A-21CD-8E5E82431621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995A6EF-9AB8-FBD0-79B9-7543B91EB031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2214293-1BD0-7932-D926-7DAF81B0A210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6F53C1D-C1B3-7D75-43BF-31B0C4608488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0EB6B7C-49D5-6FAB-AA08-253DA1480B03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17BE4AA-146B-1019-0808-0A6A2A42248B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60DD55C-2E8A-C48E-2CDE-CB0ABE4CEBDD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E6EF45C-8EF4-4903-83FE-4C9954EBE5C3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23385CE-28CF-AD3A-D6FB-1AFA1A1307FC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A3F384AF-F29F-761E-DD5B-74379B884F8F}"/>
              </a:ext>
            </a:extLst>
          </p:cNvPr>
          <p:cNvGrpSpPr/>
          <p:nvPr/>
        </p:nvGrpSpPr>
        <p:grpSpPr>
          <a:xfrm>
            <a:off x="9206315" y="2654014"/>
            <a:ext cx="2985685" cy="1622339"/>
            <a:chOff x="4578944" y="602529"/>
            <a:chExt cx="2985685" cy="1622339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A9F175B-F146-24A0-7419-E4F29F921E53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0A2FC81-8BD5-98D1-E7AF-CEDE5EE163DB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19956A1-539C-8790-0B13-D47E15754D17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67E034F9-2880-C935-0E8B-F5AC071EF18C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032526F-A832-48CE-A253-95A063AEB19D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FF0A8902-AF99-DD9C-E03B-2D0F6E806553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9BA32D0-0E5B-8F9C-0E46-BA317BEBE17E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18A12D4-7796-0D19-6F03-744E67C4CF7D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EDB9184C-A2D7-2B7A-6B9F-C86103572DA7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1EE01416-B7DC-EEBC-206B-86F63EBD5BC6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A55B1435-6B44-BCBB-7C6D-81264C3A256C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F05C239-0C3D-0BA3-7425-89149A4A502B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C2BFB45-72A2-26DB-2177-996C04BF422F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5C661D73-FC95-FCE8-A92B-B710E844DE10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839C333-B2AF-331D-3327-1CC3A1616E6B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0B7BBF1F-A3E6-0666-0BFC-891CAAEE74DB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32E99AE-FF13-DFAF-290F-CBCC70AE8AFB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D779E9D0-D4A6-D95B-C01F-693F84D510A2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3B27F6D3-8551-8C93-58C3-F282EABB9C05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F538FFD-3A86-A365-D951-84C9B52E45FA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44B71528-DB0E-3C6C-6558-CAA744EDF53D}"/>
              </a:ext>
            </a:extLst>
          </p:cNvPr>
          <p:cNvGrpSpPr/>
          <p:nvPr/>
        </p:nvGrpSpPr>
        <p:grpSpPr>
          <a:xfrm>
            <a:off x="0" y="2654014"/>
            <a:ext cx="2985685" cy="1622339"/>
            <a:chOff x="4578944" y="602529"/>
            <a:chExt cx="2985685" cy="162233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99308C0-ADF3-C952-0FF0-55B8E4654BB9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8576FCF4-EF00-58C8-17DF-23B740623F10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B4F88C69-2324-B0FF-5E6F-03689AC5B330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C9D9C43E-E209-E3CA-183D-9D8D0109F306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8D275DA1-ADF8-599B-709E-AA7662C9D9E4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34790E92-7053-1552-7357-D850913961E4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822B4CA1-B519-5A6D-61EC-F5E05CCBA3BF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C3533FB-58AD-4A7C-3BF0-0411BC115C1A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D59E2FDE-8A39-88EF-7A23-0532C9F87AA8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F61500A-7269-1064-957B-9A86D6888C6D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6D327C3F-4468-7A78-F11A-AEE11C6D7963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F364D232-29C6-EFB0-6CFB-F131A8A3D100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A85B9386-8F19-038B-2D02-72BD16F9C928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F565E225-1B86-1F54-54C1-41552BA30651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9E526B06-31E7-8BE5-BD40-BA9D8C3A8FDE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976A946-7C19-49A1-11BC-8A6655C5BF8B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AE8A5674-A76F-E013-7A64-36A2A366371F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EB14FAA-4B2D-B356-83EB-4559E95549D1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A4CC401B-55DD-F8BE-682E-68C74CFAF8E4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160A63DF-AC23-ED51-BB90-2D1F0D63BB40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4E04799-9BB2-7A26-6E24-C0CFA8AA9EBA}"/>
              </a:ext>
            </a:extLst>
          </p:cNvPr>
          <p:cNvSpPr/>
          <p:nvPr/>
        </p:nvSpPr>
        <p:spPr>
          <a:xfrm>
            <a:off x="8247690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tx1"/>
                </a:solidFill>
              </a:rPr>
              <a:t>조커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D2B423EF-A2EB-C0A3-1303-E5376CBCACBC}"/>
              </a:ext>
            </a:extLst>
          </p:cNvPr>
          <p:cNvSpPr/>
          <p:nvPr/>
        </p:nvSpPr>
        <p:spPr>
          <a:xfrm>
            <a:off x="770358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A6BBAE9-0C9A-E586-F26E-439DA345AD8C}"/>
              </a:ext>
            </a:extLst>
          </p:cNvPr>
          <p:cNvSpPr/>
          <p:nvPr/>
        </p:nvSpPr>
        <p:spPr>
          <a:xfrm>
            <a:off x="715948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941C48D0-A3D8-63CD-2DE6-39BE45748C5F}"/>
              </a:ext>
            </a:extLst>
          </p:cNvPr>
          <p:cNvSpPr/>
          <p:nvPr/>
        </p:nvSpPr>
        <p:spPr>
          <a:xfrm>
            <a:off x="6615381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2EA3AA7B-34FC-3BA1-BA31-1E256896B991}"/>
              </a:ext>
            </a:extLst>
          </p:cNvPr>
          <p:cNvSpPr/>
          <p:nvPr/>
        </p:nvSpPr>
        <p:spPr>
          <a:xfrm>
            <a:off x="608887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756B0995-0A3D-0AC7-6DC8-99BABC5C5BFE}"/>
              </a:ext>
            </a:extLst>
          </p:cNvPr>
          <p:cNvSpPr/>
          <p:nvPr/>
        </p:nvSpPr>
        <p:spPr>
          <a:xfrm>
            <a:off x="394538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CAA026B4-BE66-ED09-83A4-91A8E4148701}"/>
              </a:ext>
            </a:extLst>
          </p:cNvPr>
          <p:cNvSpPr/>
          <p:nvPr/>
        </p:nvSpPr>
        <p:spPr>
          <a:xfrm>
            <a:off x="340020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50BAAF7-B8D1-B7F1-3DC5-305533A44AFE}"/>
              </a:ext>
            </a:extLst>
          </p:cNvPr>
          <p:cNvSpPr/>
          <p:nvPr/>
        </p:nvSpPr>
        <p:spPr>
          <a:xfrm>
            <a:off x="8247690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F405CBEB-1647-2417-DE5B-DBB6316CC9C9}"/>
              </a:ext>
            </a:extLst>
          </p:cNvPr>
          <p:cNvSpPr/>
          <p:nvPr/>
        </p:nvSpPr>
        <p:spPr>
          <a:xfrm>
            <a:off x="770358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87CEA633-A6BC-6C8A-61FD-DD8BAAE35890}"/>
              </a:ext>
            </a:extLst>
          </p:cNvPr>
          <p:cNvSpPr/>
          <p:nvPr/>
        </p:nvSpPr>
        <p:spPr>
          <a:xfrm>
            <a:off x="715948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6458CE0B-C905-011E-93EF-2A25BFBBA99D}"/>
              </a:ext>
            </a:extLst>
          </p:cNvPr>
          <p:cNvSpPr/>
          <p:nvPr/>
        </p:nvSpPr>
        <p:spPr>
          <a:xfrm>
            <a:off x="6615381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903E845C-F492-BBE6-EAB5-CBF3E1186A58}"/>
              </a:ext>
            </a:extLst>
          </p:cNvPr>
          <p:cNvSpPr/>
          <p:nvPr/>
        </p:nvSpPr>
        <p:spPr>
          <a:xfrm>
            <a:off x="608887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4642537-7ED1-E57D-2B57-BD663AB01666}"/>
              </a:ext>
            </a:extLst>
          </p:cNvPr>
          <p:cNvSpPr/>
          <p:nvPr/>
        </p:nvSpPr>
        <p:spPr>
          <a:xfrm>
            <a:off x="554369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185601E-0268-350B-9A6B-1B6DA33271C0}"/>
              </a:ext>
            </a:extLst>
          </p:cNvPr>
          <p:cNvSpPr/>
          <p:nvPr/>
        </p:nvSpPr>
        <p:spPr>
          <a:xfrm>
            <a:off x="5001621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78DDE580-F407-EBA8-DABE-A04B54CF45C5}"/>
              </a:ext>
            </a:extLst>
          </p:cNvPr>
          <p:cNvSpPr/>
          <p:nvPr/>
        </p:nvSpPr>
        <p:spPr>
          <a:xfrm>
            <a:off x="4489490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A2D891AB-9F89-9674-9297-8FE81D529C8B}"/>
              </a:ext>
            </a:extLst>
          </p:cNvPr>
          <p:cNvSpPr/>
          <p:nvPr/>
        </p:nvSpPr>
        <p:spPr>
          <a:xfrm>
            <a:off x="394538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23E7B9B-BE96-FD5F-E5FB-D6FD88F6531C}"/>
              </a:ext>
            </a:extLst>
          </p:cNvPr>
          <p:cNvSpPr/>
          <p:nvPr/>
        </p:nvSpPr>
        <p:spPr>
          <a:xfrm>
            <a:off x="340020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1D2B187B-5BBF-D5A2-3370-C5EEC213BE37}"/>
              </a:ext>
            </a:extLst>
          </p:cNvPr>
          <p:cNvSpPr/>
          <p:nvPr/>
        </p:nvSpPr>
        <p:spPr>
          <a:xfrm>
            <a:off x="5276228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9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D826E7B3-BA3C-BE00-DEFC-58389B8F2777}"/>
              </a:ext>
            </a:extLst>
          </p:cNvPr>
          <p:cNvSpPr/>
          <p:nvPr/>
        </p:nvSpPr>
        <p:spPr>
          <a:xfrm>
            <a:off x="5815745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9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EA20DEBD-4267-0760-266D-97FC29BB6ACF}"/>
              </a:ext>
            </a:extLst>
          </p:cNvPr>
          <p:cNvSpPr/>
          <p:nvPr/>
        </p:nvSpPr>
        <p:spPr>
          <a:xfrm>
            <a:off x="6359847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9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0A93D32-F198-AD91-DBAC-9F72841DCA51}"/>
              </a:ext>
            </a:extLst>
          </p:cNvPr>
          <p:cNvSpPr/>
          <p:nvPr/>
        </p:nvSpPr>
        <p:spPr>
          <a:xfrm>
            <a:off x="5156992" y="840414"/>
            <a:ext cx="1861608" cy="95878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FF0000"/>
                </a:solidFill>
              </a:rPr>
              <a:t>PASS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3" name="Google Shape;198;p42">
            <a:extLst>
              <a:ext uri="{FF2B5EF4-FFF2-40B4-BE49-F238E27FC236}">
                <a16:creationId xmlns:a16="http://schemas.microsoft.com/office/drawing/2014/main" id="{59D37043-4830-8A2E-045A-D7406514E5C1}"/>
              </a:ext>
            </a:extLst>
          </p:cNvPr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sz="1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942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510B43F-4F0C-ED51-0076-D649BCAF8F1B}"/>
              </a:ext>
            </a:extLst>
          </p:cNvPr>
          <p:cNvSpPr txBox="1"/>
          <p:nvPr/>
        </p:nvSpPr>
        <p:spPr>
          <a:xfrm>
            <a:off x="1258074" y="917428"/>
            <a:ext cx="350096" cy="433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룰</a:t>
            </a:r>
          </a:p>
        </p:txBody>
      </p:sp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07E1A2B3-32A9-01C6-A3E1-F8D980C7583A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D2D64-FE17-FD51-6BD0-ED41FED12ED5}"/>
              </a:ext>
            </a:extLst>
          </p:cNvPr>
          <p:cNvSpPr txBox="1"/>
          <p:nvPr/>
        </p:nvSpPr>
        <p:spPr>
          <a:xfrm>
            <a:off x="848839" y="173116"/>
            <a:ext cx="196208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들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어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가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며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2372D32-1729-8AD9-9B82-FBE1F97ADE19}"/>
              </a:ext>
            </a:extLst>
          </p:cNvPr>
          <p:cNvSpPr/>
          <p:nvPr/>
        </p:nvSpPr>
        <p:spPr>
          <a:xfrm>
            <a:off x="5387340" y="14811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9B45ECD-1719-AE0A-DE32-CADE036E57F8}"/>
              </a:ext>
            </a:extLst>
          </p:cNvPr>
          <p:cNvSpPr/>
          <p:nvPr/>
        </p:nvSpPr>
        <p:spPr>
          <a:xfrm>
            <a:off x="5387340" y="637460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1876F3F-16DF-7472-10AA-BC6A9F799505}"/>
              </a:ext>
            </a:extLst>
          </p:cNvPr>
          <p:cNvSpPr/>
          <p:nvPr/>
        </p:nvSpPr>
        <p:spPr>
          <a:xfrm>
            <a:off x="10125376" y="2238825"/>
            <a:ext cx="1417320" cy="33528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19F3ED7-4BF7-0649-6829-59DB24E64254}"/>
              </a:ext>
            </a:extLst>
          </p:cNvPr>
          <p:cNvSpPr/>
          <p:nvPr/>
        </p:nvSpPr>
        <p:spPr>
          <a:xfrm>
            <a:off x="649304" y="223882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143CFD8D-BEE8-2E62-2E63-2130DCA8E99E}"/>
              </a:ext>
            </a:extLst>
          </p:cNvPr>
          <p:cNvGrpSpPr/>
          <p:nvPr/>
        </p:nvGrpSpPr>
        <p:grpSpPr>
          <a:xfrm>
            <a:off x="4603157" y="540031"/>
            <a:ext cx="2985685" cy="1622339"/>
            <a:chOff x="4578944" y="602529"/>
            <a:chExt cx="2985685" cy="16223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1ADC7B7-91C1-B662-F59A-B0CB1E30A68E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FF815EB-88F3-F8F0-FC63-AFA77D441291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08220D-1907-6274-6D16-A3E41148D8E4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292398D-30AE-D0E8-3AFB-7DC53FA3574C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786D4A0-77CD-7E0F-C08B-5B81AEA8ABB0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C4D10E7-0839-5F72-9423-917C2CA06E3E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EA58CF3-A995-81D3-90CE-06B45C447ADE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2279F77-4759-ED76-9065-10700FE0F3B6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44D84A9-E5CB-5FB4-6128-7D1FDCB2799C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A58F331-69DC-F6D1-4F31-1BFD60CAAE70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2825B93-33B1-6618-1045-539A838B9358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B306DB6-D5E0-C80A-21CD-8E5E82431621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995A6EF-9AB8-FBD0-79B9-7543B91EB031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2214293-1BD0-7932-D926-7DAF81B0A210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6F53C1D-C1B3-7D75-43BF-31B0C4608488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0EB6B7C-49D5-6FAB-AA08-253DA1480B03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17BE4AA-146B-1019-0808-0A6A2A42248B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60DD55C-2E8A-C48E-2CDE-CB0ABE4CEBDD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E6EF45C-8EF4-4903-83FE-4C9954EBE5C3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23385CE-28CF-AD3A-D6FB-1AFA1A1307FC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A3F384AF-F29F-761E-DD5B-74379B884F8F}"/>
              </a:ext>
            </a:extLst>
          </p:cNvPr>
          <p:cNvGrpSpPr/>
          <p:nvPr/>
        </p:nvGrpSpPr>
        <p:grpSpPr>
          <a:xfrm>
            <a:off x="9206315" y="2654014"/>
            <a:ext cx="2985685" cy="1622339"/>
            <a:chOff x="4578944" y="602529"/>
            <a:chExt cx="2985685" cy="1622339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A9F175B-F146-24A0-7419-E4F29F921E53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0A2FC81-8BD5-98D1-E7AF-CEDE5EE163DB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19956A1-539C-8790-0B13-D47E15754D17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67E034F9-2880-C935-0E8B-F5AC071EF18C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032526F-A832-48CE-A253-95A063AEB19D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FF0A8902-AF99-DD9C-E03B-2D0F6E806553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9BA32D0-0E5B-8F9C-0E46-BA317BEBE17E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18A12D4-7796-0D19-6F03-744E67C4CF7D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EDB9184C-A2D7-2B7A-6B9F-C86103572DA7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1EE01416-B7DC-EEBC-206B-86F63EBD5BC6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A55B1435-6B44-BCBB-7C6D-81264C3A256C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F05C239-0C3D-0BA3-7425-89149A4A502B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C2BFB45-72A2-26DB-2177-996C04BF422F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5C661D73-FC95-FCE8-A92B-B710E844DE10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839C333-B2AF-331D-3327-1CC3A1616E6B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0B7BBF1F-A3E6-0666-0BFC-891CAAEE74DB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32E99AE-FF13-DFAF-290F-CBCC70AE8AFB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D779E9D0-D4A6-D95B-C01F-693F84D510A2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3B27F6D3-8551-8C93-58C3-F282EABB9C05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F538FFD-3A86-A365-D951-84C9B52E45FA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44B71528-DB0E-3C6C-6558-CAA744EDF53D}"/>
              </a:ext>
            </a:extLst>
          </p:cNvPr>
          <p:cNvGrpSpPr/>
          <p:nvPr/>
        </p:nvGrpSpPr>
        <p:grpSpPr>
          <a:xfrm>
            <a:off x="0" y="2654014"/>
            <a:ext cx="2985685" cy="1622339"/>
            <a:chOff x="4578944" y="602529"/>
            <a:chExt cx="2985685" cy="162233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99308C0-ADF3-C952-0FF0-55B8E4654BB9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8576FCF4-EF00-58C8-17DF-23B740623F10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B4F88C69-2324-B0FF-5E6F-03689AC5B330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C9D9C43E-E209-E3CA-183D-9D8D0109F306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8D275DA1-ADF8-599B-709E-AA7662C9D9E4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34790E92-7053-1552-7357-D850913961E4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822B4CA1-B519-5A6D-61EC-F5E05CCBA3BF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C3533FB-58AD-4A7C-3BF0-0411BC115C1A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D59E2FDE-8A39-88EF-7A23-0532C9F87AA8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F61500A-7269-1064-957B-9A86D6888C6D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6D327C3F-4468-7A78-F11A-AEE11C6D7963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F364D232-29C6-EFB0-6CFB-F131A8A3D100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A85B9386-8F19-038B-2D02-72BD16F9C928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F565E225-1B86-1F54-54C1-41552BA30651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9E526B06-31E7-8BE5-BD40-BA9D8C3A8FDE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976A946-7C19-49A1-11BC-8A6655C5BF8B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AE8A5674-A76F-E013-7A64-36A2A366371F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EB14FAA-4B2D-B356-83EB-4559E95549D1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A4CC401B-55DD-F8BE-682E-68C74CFAF8E4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160A63DF-AC23-ED51-BB90-2D1F0D63BB40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4E04799-9BB2-7A26-6E24-C0CFA8AA9EBA}"/>
              </a:ext>
            </a:extLst>
          </p:cNvPr>
          <p:cNvSpPr/>
          <p:nvPr/>
        </p:nvSpPr>
        <p:spPr>
          <a:xfrm>
            <a:off x="8247690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tx1"/>
                </a:solidFill>
              </a:rPr>
              <a:t>조커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D2B423EF-A2EB-C0A3-1303-E5376CBCACBC}"/>
              </a:ext>
            </a:extLst>
          </p:cNvPr>
          <p:cNvSpPr/>
          <p:nvPr/>
        </p:nvSpPr>
        <p:spPr>
          <a:xfrm>
            <a:off x="770358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A6BBAE9-0C9A-E586-F26E-439DA345AD8C}"/>
              </a:ext>
            </a:extLst>
          </p:cNvPr>
          <p:cNvSpPr/>
          <p:nvPr/>
        </p:nvSpPr>
        <p:spPr>
          <a:xfrm>
            <a:off x="715948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941C48D0-A3D8-63CD-2DE6-39BE45748C5F}"/>
              </a:ext>
            </a:extLst>
          </p:cNvPr>
          <p:cNvSpPr/>
          <p:nvPr/>
        </p:nvSpPr>
        <p:spPr>
          <a:xfrm>
            <a:off x="6615381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2EA3AA7B-34FC-3BA1-BA31-1E256896B991}"/>
              </a:ext>
            </a:extLst>
          </p:cNvPr>
          <p:cNvSpPr/>
          <p:nvPr/>
        </p:nvSpPr>
        <p:spPr>
          <a:xfrm>
            <a:off x="608887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756B0995-0A3D-0AC7-6DC8-99BABC5C5BFE}"/>
              </a:ext>
            </a:extLst>
          </p:cNvPr>
          <p:cNvSpPr/>
          <p:nvPr/>
        </p:nvSpPr>
        <p:spPr>
          <a:xfrm>
            <a:off x="394538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CAA026B4-BE66-ED09-83A4-91A8E4148701}"/>
              </a:ext>
            </a:extLst>
          </p:cNvPr>
          <p:cNvSpPr/>
          <p:nvPr/>
        </p:nvSpPr>
        <p:spPr>
          <a:xfrm>
            <a:off x="340020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50BAAF7-B8D1-B7F1-3DC5-305533A44AFE}"/>
              </a:ext>
            </a:extLst>
          </p:cNvPr>
          <p:cNvSpPr/>
          <p:nvPr/>
        </p:nvSpPr>
        <p:spPr>
          <a:xfrm>
            <a:off x="8247690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F405CBEB-1647-2417-DE5B-DBB6316CC9C9}"/>
              </a:ext>
            </a:extLst>
          </p:cNvPr>
          <p:cNvSpPr/>
          <p:nvPr/>
        </p:nvSpPr>
        <p:spPr>
          <a:xfrm>
            <a:off x="770358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87CEA633-A6BC-6C8A-61FD-DD8BAAE35890}"/>
              </a:ext>
            </a:extLst>
          </p:cNvPr>
          <p:cNvSpPr/>
          <p:nvPr/>
        </p:nvSpPr>
        <p:spPr>
          <a:xfrm>
            <a:off x="715948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6458CE0B-C905-011E-93EF-2A25BFBBA99D}"/>
              </a:ext>
            </a:extLst>
          </p:cNvPr>
          <p:cNvSpPr/>
          <p:nvPr/>
        </p:nvSpPr>
        <p:spPr>
          <a:xfrm>
            <a:off x="6615381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903E845C-F492-BBE6-EAB5-CBF3E1186A58}"/>
              </a:ext>
            </a:extLst>
          </p:cNvPr>
          <p:cNvSpPr/>
          <p:nvPr/>
        </p:nvSpPr>
        <p:spPr>
          <a:xfrm>
            <a:off x="608887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4642537-7ED1-E57D-2B57-BD663AB01666}"/>
              </a:ext>
            </a:extLst>
          </p:cNvPr>
          <p:cNvSpPr/>
          <p:nvPr/>
        </p:nvSpPr>
        <p:spPr>
          <a:xfrm>
            <a:off x="554369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185601E-0268-350B-9A6B-1B6DA33271C0}"/>
              </a:ext>
            </a:extLst>
          </p:cNvPr>
          <p:cNvSpPr/>
          <p:nvPr/>
        </p:nvSpPr>
        <p:spPr>
          <a:xfrm>
            <a:off x="5001621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78DDE580-F407-EBA8-DABE-A04B54CF45C5}"/>
              </a:ext>
            </a:extLst>
          </p:cNvPr>
          <p:cNvSpPr/>
          <p:nvPr/>
        </p:nvSpPr>
        <p:spPr>
          <a:xfrm>
            <a:off x="4489490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A2D891AB-9F89-9674-9297-8FE81D529C8B}"/>
              </a:ext>
            </a:extLst>
          </p:cNvPr>
          <p:cNvSpPr/>
          <p:nvPr/>
        </p:nvSpPr>
        <p:spPr>
          <a:xfrm>
            <a:off x="394538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23E7B9B-BE96-FD5F-E5FB-D6FD88F6531C}"/>
              </a:ext>
            </a:extLst>
          </p:cNvPr>
          <p:cNvSpPr/>
          <p:nvPr/>
        </p:nvSpPr>
        <p:spPr>
          <a:xfrm>
            <a:off x="340020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1D2B187B-5BBF-D5A2-3370-C5EEC213BE37}"/>
              </a:ext>
            </a:extLst>
          </p:cNvPr>
          <p:cNvSpPr/>
          <p:nvPr/>
        </p:nvSpPr>
        <p:spPr>
          <a:xfrm>
            <a:off x="5276228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7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D826E7B3-BA3C-BE00-DEFC-58389B8F2777}"/>
              </a:ext>
            </a:extLst>
          </p:cNvPr>
          <p:cNvSpPr/>
          <p:nvPr/>
        </p:nvSpPr>
        <p:spPr>
          <a:xfrm>
            <a:off x="5815745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7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EA20DEBD-4267-0760-266D-97FC29BB6ACF}"/>
              </a:ext>
            </a:extLst>
          </p:cNvPr>
          <p:cNvSpPr/>
          <p:nvPr/>
        </p:nvSpPr>
        <p:spPr>
          <a:xfrm>
            <a:off x="6359847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7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2" name="Google Shape;198;p42">
            <a:extLst>
              <a:ext uri="{FF2B5EF4-FFF2-40B4-BE49-F238E27FC236}">
                <a16:creationId xmlns:a16="http://schemas.microsoft.com/office/drawing/2014/main" id="{86D4BE50-90AD-CEE2-E305-97E424CF0A73}"/>
              </a:ext>
            </a:extLst>
          </p:cNvPr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sz="1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4340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510B43F-4F0C-ED51-0076-D649BCAF8F1B}"/>
              </a:ext>
            </a:extLst>
          </p:cNvPr>
          <p:cNvSpPr txBox="1"/>
          <p:nvPr/>
        </p:nvSpPr>
        <p:spPr>
          <a:xfrm>
            <a:off x="1258074" y="917428"/>
            <a:ext cx="350096" cy="433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룰</a:t>
            </a:r>
          </a:p>
        </p:txBody>
      </p:sp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07E1A2B3-32A9-01C6-A3E1-F8D980C7583A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D2D64-FE17-FD51-6BD0-ED41FED12ED5}"/>
              </a:ext>
            </a:extLst>
          </p:cNvPr>
          <p:cNvSpPr txBox="1"/>
          <p:nvPr/>
        </p:nvSpPr>
        <p:spPr>
          <a:xfrm>
            <a:off x="848839" y="173116"/>
            <a:ext cx="196208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들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어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가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며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2372D32-1729-8AD9-9B82-FBE1F97ADE19}"/>
              </a:ext>
            </a:extLst>
          </p:cNvPr>
          <p:cNvSpPr/>
          <p:nvPr/>
        </p:nvSpPr>
        <p:spPr>
          <a:xfrm>
            <a:off x="5387340" y="14811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9B45ECD-1719-AE0A-DE32-CADE036E57F8}"/>
              </a:ext>
            </a:extLst>
          </p:cNvPr>
          <p:cNvSpPr/>
          <p:nvPr/>
        </p:nvSpPr>
        <p:spPr>
          <a:xfrm>
            <a:off x="5387340" y="6374605"/>
            <a:ext cx="1417320" cy="33528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1876F3F-16DF-7472-10AA-BC6A9F799505}"/>
              </a:ext>
            </a:extLst>
          </p:cNvPr>
          <p:cNvSpPr/>
          <p:nvPr/>
        </p:nvSpPr>
        <p:spPr>
          <a:xfrm>
            <a:off x="10125376" y="223882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19F3ED7-4BF7-0649-6829-59DB24E64254}"/>
              </a:ext>
            </a:extLst>
          </p:cNvPr>
          <p:cNvSpPr/>
          <p:nvPr/>
        </p:nvSpPr>
        <p:spPr>
          <a:xfrm>
            <a:off x="649304" y="223882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143CFD8D-BEE8-2E62-2E63-2130DCA8E99E}"/>
              </a:ext>
            </a:extLst>
          </p:cNvPr>
          <p:cNvGrpSpPr/>
          <p:nvPr/>
        </p:nvGrpSpPr>
        <p:grpSpPr>
          <a:xfrm>
            <a:off x="4603157" y="540031"/>
            <a:ext cx="2985685" cy="1622339"/>
            <a:chOff x="4578944" y="602529"/>
            <a:chExt cx="2985685" cy="16223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1ADC7B7-91C1-B662-F59A-B0CB1E30A68E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FF815EB-88F3-F8F0-FC63-AFA77D441291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08220D-1907-6274-6D16-A3E41148D8E4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292398D-30AE-D0E8-3AFB-7DC53FA3574C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786D4A0-77CD-7E0F-C08B-5B81AEA8ABB0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C4D10E7-0839-5F72-9423-917C2CA06E3E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EA58CF3-A995-81D3-90CE-06B45C447ADE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2279F77-4759-ED76-9065-10700FE0F3B6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44D84A9-E5CB-5FB4-6128-7D1FDCB2799C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A58F331-69DC-F6D1-4F31-1BFD60CAAE70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2825B93-33B1-6618-1045-539A838B9358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B306DB6-D5E0-C80A-21CD-8E5E82431621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995A6EF-9AB8-FBD0-79B9-7543B91EB031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2214293-1BD0-7932-D926-7DAF81B0A210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6F53C1D-C1B3-7D75-43BF-31B0C4608488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0EB6B7C-49D5-6FAB-AA08-253DA1480B03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17BE4AA-146B-1019-0808-0A6A2A42248B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60DD55C-2E8A-C48E-2CDE-CB0ABE4CEBDD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E6EF45C-8EF4-4903-83FE-4C9954EBE5C3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23385CE-28CF-AD3A-D6FB-1AFA1A1307FC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A3F384AF-F29F-761E-DD5B-74379B884F8F}"/>
              </a:ext>
            </a:extLst>
          </p:cNvPr>
          <p:cNvGrpSpPr/>
          <p:nvPr/>
        </p:nvGrpSpPr>
        <p:grpSpPr>
          <a:xfrm>
            <a:off x="9206315" y="2654014"/>
            <a:ext cx="2985685" cy="1622339"/>
            <a:chOff x="4578944" y="602529"/>
            <a:chExt cx="2985685" cy="1622339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A9F175B-F146-24A0-7419-E4F29F921E53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0A2FC81-8BD5-98D1-E7AF-CEDE5EE163DB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19956A1-539C-8790-0B13-D47E15754D17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67E034F9-2880-C935-0E8B-F5AC071EF18C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032526F-A832-48CE-A253-95A063AEB19D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FF0A8902-AF99-DD9C-E03B-2D0F6E806553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9BA32D0-0E5B-8F9C-0E46-BA317BEBE17E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18A12D4-7796-0D19-6F03-744E67C4CF7D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EDB9184C-A2D7-2B7A-6B9F-C86103572DA7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1EE01416-B7DC-EEBC-206B-86F63EBD5BC6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A55B1435-6B44-BCBB-7C6D-81264C3A256C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F05C239-0C3D-0BA3-7425-89149A4A502B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C2BFB45-72A2-26DB-2177-996C04BF422F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5C661D73-FC95-FCE8-A92B-B710E844DE10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839C333-B2AF-331D-3327-1CC3A1616E6B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0B7BBF1F-A3E6-0666-0BFC-891CAAEE74DB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32E99AE-FF13-DFAF-290F-CBCC70AE8AFB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D779E9D0-D4A6-D95B-C01F-693F84D510A2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3B27F6D3-8551-8C93-58C3-F282EABB9C05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F538FFD-3A86-A365-D951-84C9B52E45FA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44B71528-DB0E-3C6C-6558-CAA744EDF53D}"/>
              </a:ext>
            </a:extLst>
          </p:cNvPr>
          <p:cNvGrpSpPr/>
          <p:nvPr/>
        </p:nvGrpSpPr>
        <p:grpSpPr>
          <a:xfrm>
            <a:off x="0" y="2654014"/>
            <a:ext cx="2985685" cy="1622339"/>
            <a:chOff x="4578944" y="602529"/>
            <a:chExt cx="2985685" cy="162233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99308C0-ADF3-C952-0FF0-55B8E4654BB9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8576FCF4-EF00-58C8-17DF-23B740623F10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B4F88C69-2324-B0FF-5E6F-03689AC5B330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C9D9C43E-E209-E3CA-183D-9D8D0109F306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8D275DA1-ADF8-599B-709E-AA7662C9D9E4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34790E92-7053-1552-7357-D850913961E4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822B4CA1-B519-5A6D-61EC-F5E05CCBA3BF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C3533FB-58AD-4A7C-3BF0-0411BC115C1A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D59E2FDE-8A39-88EF-7A23-0532C9F87AA8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F61500A-7269-1064-957B-9A86D6888C6D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6D327C3F-4468-7A78-F11A-AEE11C6D7963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F364D232-29C6-EFB0-6CFB-F131A8A3D100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A85B9386-8F19-038B-2D02-72BD16F9C928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F565E225-1B86-1F54-54C1-41552BA30651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9E526B06-31E7-8BE5-BD40-BA9D8C3A8FDE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976A946-7C19-49A1-11BC-8A6655C5BF8B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AE8A5674-A76F-E013-7A64-36A2A366371F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EB14FAA-4B2D-B356-83EB-4559E95549D1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A4CC401B-55DD-F8BE-682E-68C74CFAF8E4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160A63DF-AC23-ED51-BB90-2D1F0D63BB40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4E04799-9BB2-7A26-6E24-C0CFA8AA9EBA}"/>
              </a:ext>
            </a:extLst>
          </p:cNvPr>
          <p:cNvSpPr/>
          <p:nvPr/>
        </p:nvSpPr>
        <p:spPr>
          <a:xfrm>
            <a:off x="8247690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tx1"/>
                </a:solidFill>
              </a:rPr>
              <a:t>조커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D2B423EF-A2EB-C0A3-1303-E5376CBCACBC}"/>
              </a:ext>
            </a:extLst>
          </p:cNvPr>
          <p:cNvSpPr/>
          <p:nvPr/>
        </p:nvSpPr>
        <p:spPr>
          <a:xfrm>
            <a:off x="770358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A6BBAE9-0C9A-E586-F26E-439DA345AD8C}"/>
              </a:ext>
            </a:extLst>
          </p:cNvPr>
          <p:cNvSpPr/>
          <p:nvPr/>
        </p:nvSpPr>
        <p:spPr>
          <a:xfrm>
            <a:off x="715948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941C48D0-A3D8-63CD-2DE6-39BE45748C5F}"/>
              </a:ext>
            </a:extLst>
          </p:cNvPr>
          <p:cNvSpPr/>
          <p:nvPr/>
        </p:nvSpPr>
        <p:spPr>
          <a:xfrm>
            <a:off x="6615381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2EA3AA7B-34FC-3BA1-BA31-1E256896B991}"/>
              </a:ext>
            </a:extLst>
          </p:cNvPr>
          <p:cNvSpPr/>
          <p:nvPr/>
        </p:nvSpPr>
        <p:spPr>
          <a:xfrm>
            <a:off x="608887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756B0995-0A3D-0AC7-6DC8-99BABC5C5BFE}"/>
              </a:ext>
            </a:extLst>
          </p:cNvPr>
          <p:cNvSpPr/>
          <p:nvPr/>
        </p:nvSpPr>
        <p:spPr>
          <a:xfrm>
            <a:off x="394538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CAA026B4-BE66-ED09-83A4-91A8E4148701}"/>
              </a:ext>
            </a:extLst>
          </p:cNvPr>
          <p:cNvSpPr/>
          <p:nvPr/>
        </p:nvSpPr>
        <p:spPr>
          <a:xfrm>
            <a:off x="340020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50BAAF7-B8D1-B7F1-3DC5-305533A44AFE}"/>
              </a:ext>
            </a:extLst>
          </p:cNvPr>
          <p:cNvSpPr/>
          <p:nvPr/>
        </p:nvSpPr>
        <p:spPr>
          <a:xfrm>
            <a:off x="8247690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F405CBEB-1647-2417-DE5B-DBB6316CC9C9}"/>
              </a:ext>
            </a:extLst>
          </p:cNvPr>
          <p:cNvSpPr/>
          <p:nvPr/>
        </p:nvSpPr>
        <p:spPr>
          <a:xfrm>
            <a:off x="770358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4642537-7ED1-E57D-2B57-BD663AB01666}"/>
              </a:ext>
            </a:extLst>
          </p:cNvPr>
          <p:cNvSpPr/>
          <p:nvPr/>
        </p:nvSpPr>
        <p:spPr>
          <a:xfrm>
            <a:off x="554369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185601E-0268-350B-9A6B-1B6DA33271C0}"/>
              </a:ext>
            </a:extLst>
          </p:cNvPr>
          <p:cNvSpPr/>
          <p:nvPr/>
        </p:nvSpPr>
        <p:spPr>
          <a:xfrm>
            <a:off x="5001621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78DDE580-F407-EBA8-DABE-A04B54CF45C5}"/>
              </a:ext>
            </a:extLst>
          </p:cNvPr>
          <p:cNvSpPr/>
          <p:nvPr/>
        </p:nvSpPr>
        <p:spPr>
          <a:xfrm>
            <a:off x="4489490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A2D891AB-9F89-9674-9297-8FE81D529C8B}"/>
              </a:ext>
            </a:extLst>
          </p:cNvPr>
          <p:cNvSpPr/>
          <p:nvPr/>
        </p:nvSpPr>
        <p:spPr>
          <a:xfrm>
            <a:off x="394538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23E7B9B-BE96-FD5F-E5FB-D6FD88F6531C}"/>
              </a:ext>
            </a:extLst>
          </p:cNvPr>
          <p:cNvSpPr/>
          <p:nvPr/>
        </p:nvSpPr>
        <p:spPr>
          <a:xfrm>
            <a:off x="340020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1D2B187B-5BBF-D5A2-3370-C5EEC213BE37}"/>
              </a:ext>
            </a:extLst>
          </p:cNvPr>
          <p:cNvSpPr/>
          <p:nvPr/>
        </p:nvSpPr>
        <p:spPr>
          <a:xfrm>
            <a:off x="5276228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7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D826E7B3-BA3C-BE00-DEFC-58389B8F2777}"/>
              </a:ext>
            </a:extLst>
          </p:cNvPr>
          <p:cNvSpPr/>
          <p:nvPr/>
        </p:nvSpPr>
        <p:spPr>
          <a:xfrm>
            <a:off x="5815745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7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EA20DEBD-4267-0760-266D-97FC29BB6ACF}"/>
              </a:ext>
            </a:extLst>
          </p:cNvPr>
          <p:cNvSpPr/>
          <p:nvPr/>
        </p:nvSpPr>
        <p:spPr>
          <a:xfrm>
            <a:off x="6359847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7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87CEA633-A6BC-6C8A-61FD-DD8BAAE35890}"/>
              </a:ext>
            </a:extLst>
          </p:cNvPr>
          <p:cNvSpPr/>
          <p:nvPr/>
        </p:nvSpPr>
        <p:spPr>
          <a:xfrm>
            <a:off x="715948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6458CE0B-C905-011E-93EF-2A25BFBBA99D}"/>
              </a:ext>
            </a:extLst>
          </p:cNvPr>
          <p:cNvSpPr/>
          <p:nvPr/>
        </p:nvSpPr>
        <p:spPr>
          <a:xfrm>
            <a:off x="6615381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903E845C-F492-BBE6-EAB5-CBF3E1186A58}"/>
              </a:ext>
            </a:extLst>
          </p:cNvPr>
          <p:cNvSpPr/>
          <p:nvPr/>
        </p:nvSpPr>
        <p:spPr>
          <a:xfrm>
            <a:off x="608887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2" name="Google Shape;198;p42">
            <a:extLst>
              <a:ext uri="{FF2B5EF4-FFF2-40B4-BE49-F238E27FC236}">
                <a16:creationId xmlns:a16="http://schemas.microsoft.com/office/drawing/2014/main" id="{15DD1914-7970-DBE9-D74E-BFE0CB1D6358}"/>
              </a:ext>
            </a:extLst>
          </p:cNvPr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sz="1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791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771 -0.25764 " pathEditMode="relative" ptsTypes="AA">
                                      <p:cBhvr>
                                        <p:cTn id="6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771 -0.25764 " pathEditMode="relative" ptsTypes="AA">
                                      <p:cBhvr>
                                        <p:cTn id="8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771 -0.25764 " pathEditMode="relative" ptsTypes="AA">
                                      <p:cBhvr>
                                        <p:cTn id="10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animBg="1"/>
      <p:bldP spid="180" grpId="0" animBg="1"/>
      <p:bldP spid="18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1975</TotalTime>
  <Words>1717</Words>
  <Application>Microsoft Office PowerPoint</Application>
  <PresentationFormat>와이드스크린</PresentationFormat>
  <Paragraphs>967</Paragraphs>
  <Slides>59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59</vt:i4>
      </vt:variant>
    </vt:vector>
  </HeadingPairs>
  <TitlesOfParts>
    <vt:vector size="69" baseType="lpstr">
      <vt:lpstr>나눔스퀘어 네오 Bold</vt:lpstr>
      <vt:lpstr>나눔스퀘어 네오 ExtraBold</vt:lpstr>
      <vt:lpstr>나눔스퀘어 네오 Heavy</vt:lpstr>
      <vt:lpstr>Malgun Gothic</vt:lpstr>
      <vt:lpstr>Arial</vt:lpstr>
      <vt:lpstr>Calibri</vt:lpstr>
      <vt:lpstr>Times New Roman</vt:lpstr>
      <vt:lpstr>Wingdings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황 현석</cp:lastModifiedBy>
  <cp:revision>242</cp:revision>
  <dcterms:modified xsi:type="dcterms:W3CDTF">2023-06-04T13:51:35Z</dcterms:modified>
</cp:coreProperties>
</file>